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256" r:id="rId2"/>
    <p:sldId id="376" r:id="rId3"/>
    <p:sldId id="372" r:id="rId4"/>
    <p:sldId id="380" r:id="rId5"/>
    <p:sldId id="410" r:id="rId6"/>
    <p:sldId id="411" r:id="rId7"/>
    <p:sldId id="385" r:id="rId8"/>
    <p:sldId id="381" r:id="rId9"/>
    <p:sldId id="386" r:id="rId10"/>
    <p:sldId id="393" r:id="rId11"/>
    <p:sldId id="389" r:id="rId12"/>
    <p:sldId id="387" r:id="rId13"/>
    <p:sldId id="388" r:id="rId14"/>
    <p:sldId id="400" r:id="rId15"/>
    <p:sldId id="392" r:id="rId16"/>
    <p:sldId id="398" r:id="rId17"/>
    <p:sldId id="399" r:id="rId18"/>
    <p:sldId id="396" r:id="rId19"/>
    <p:sldId id="390" r:id="rId20"/>
    <p:sldId id="415" r:id="rId21"/>
    <p:sldId id="403" r:id="rId22"/>
    <p:sldId id="258" r:id="rId23"/>
    <p:sldId id="402" r:id="rId24"/>
    <p:sldId id="292" r:id="rId25"/>
    <p:sldId id="293" r:id="rId26"/>
    <p:sldId id="401" r:id="rId27"/>
    <p:sldId id="260" r:id="rId28"/>
    <p:sldId id="404" r:id="rId29"/>
    <p:sldId id="271" r:id="rId30"/>
    <p:sldId id="405" r:id="rId31"/>
    <p:sldId id="274" r:id="rId32"/>
    <p:sldId id="273" r:id="rId33"/>
    <p:sldId id="269" r:id="rId34"/>
    <p:sldId id="270" r:id="rId35"/>
    <p:sldId id="406" r:id="rId36"/>
    <p:sldId id="397" r:id="rId37"/>
    <p:sldId id="375" r:id="rId38"/>
    <p:sldId id="361" r:id="rId39"/>
    <p:sldId id="362" r:id="rId40"/>
    <p:sldId id="363" r:id="rId41"/>
    <p:sldId id="416" r:id="rId42"/>
    <p:sldId id="278" r:id="rId43"/>
    <p:sldId id="281" r:id="rId44"/>
    <p:sldId id="280" r:id="rId45"/>
    <p:sldId id="408" r:id="rId46"/>
    <p:sldId id="409" r:id="rId47"/>
    <p:sldId id="287" r:id="rId48"/>
    <p:sldId id="371" r:id="rId49"/>
    <p:sldId id="417"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F1329"/>
    <a:srgbClr val="5F46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9B0527-CB5A-4713-8704-440D7BC7DC3D}" v="1189" dt="2022-12-16T09:15:04.8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589" autoAdjust="0"/>
  </p:normalViewPr>
  <p:slideViewPr>
    <p:cSldViewPr snapToGrid="0">
      <p:cViewPr varScale="1">
        <p:scale>
          <a:sx n="94" d="100"/>
          <a:sy n="94" d="100"/>
        </p:scale>
        <p:origin x="474" y="84"/>
      </p:cViewPr>
      <p:guideLst/>
    </p:cSldViewPr>
  </p:slideViewPr>
  <p:notesTextViewPr>
    <p:cViewPr>
      <p:scale>
        <a:sx n="100" d="100"/>
        <a:sy n="100" d="100"/>
      </p:scale>
      <p:origin x="0" y="0"/>
    </p:cViewPr>
  </p:notesTextViewPr>
  <p:notesViewPr>
    <p:cSldViewPr snapToGrid="0">
      <p:cViewPr varScale="1">
        <p:scale>
          <a:sx n="51" d="100"/>
          <a:sy n="51" d="100"/>
        </p:scale>
        <p:origin x="2692" y="6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RTI, Gabor [Student]" userId="f0576239-4eb0-4985-8ad1-b1a88c77ace7" providerId="ADAL" clId="{B63958D3-19DF-45BC-8ED3-57C9C60BB662}"/>
    <pc:docChg chg="undo redo custSel addSld delSld modSld sldOrd modMainMaster">
      <pc:chgData name="PARTI, Gabor [Student]" userId="f0576239-4eb0-4985-8ad1-b1a88c77ace7" providerId="ADAL" clId="{B63958D3-19DF-45BC-8ED3-57C9C60BB662}" dt="2022-11-30T03:24:49.929" v="21821" actId="14100"/>
      <pc:docMkLst>
        <pc:docMk/>
      </pc:docMkLst>
      <pc:sldChg chg="addSp delSp modSp new mod modNotesTx">
        <pc:chgData name="PARTI, Gabor [Student]" userId="f0576239-4eb0-4985-8ad1-b1a88c77ace7" providerId="ADAL" clId="{B63958D3-19DF-45BC-8ED3-57C9C60BB662}" dt="2022-11-30T03:19:22.257" v="21360"/>
        <pc:sldMkLst>
          <pc:docMk/>
          <pc:sldMk cId="4189777932" sldId="256"/>
        </pc:sldMkLst>
        <pc:spChg chg="mod">
          <ac:chgData name="PARTI, Gabor [Student]" userId="f0576239-4eb0-4985-8ad1-b1a88c77ace7" providerId="ADAL" clId="{B63958D3-19DF-45BC-8ED3-57C9C60BB662}" dt="2022-11-28T08:21:22.683" v="3154" actId="403"/>
          <ac:spMkLst>
            <pc:docMk/>
            <pc:sldMk cId="4189777932" sldId="256"/>
            <ac:spMk id="2" creationId="{0D30892F-3118-2C41-C40B-CB1FC2348980}"/>
          </ac:spMkLst>
        </pc:spChg>
        <pc:spChg chg="mod">
          <ac:chgData name="PARTI, Gabor [Student]" userId="f0576239-4eb0-4985-8ad1-b1a88c77ace7" providerId="ADAL" clId="{B63958D3-19DF-45BC-8ED3-57C9C60BB662}" dt="2022-11-28T08:21:09.749" v="3153" actId="27636"/>
          <ac:spMkLst>
            <pc:docMk/>
            <pc:sldMk cId="4189777932" sldId="256"/>
            <ac:spMk id="3" creationId="{64E23931-98C1-BA2D-AFEE-A5E667519613}"/>
          </ac:spMkLst>
        </pc:spChg>
        <pc:spChg chg="add mod">
          <ac:chgData name="PARTI, Gabor [Student]" userId="f0576239-4eb0-4985-8ad1-b1a88c77ace7" providerId="ADAL" clId="{B63958D3-19DF-45BC-8ED3-57C9C60BB662}" dt="2022-11-30T03:19:22.257" v="21360"/>
          <ac:spMkLst>
            <pc:docMk/>
            <pc:sldMk cId="4189777932" sldId="256"/>
            <ac:spMk id="6" creationId="{7CC2FF9C-618B-B9A9-C114-F723CDDD2A00}"/>
          </ac:spMkLst>
        </pc:spChg>
        <pc:spChg chg="add del mod">
          <ac:chgData name="PARTI, Gabor [Student]" userId="f0576239-4eb0-4985-8ad1-b1a88c77ace7" providerId="ADAL" clId="{B63958D3-19DF-45BC-8ED3-57C9C60BB662}" dt="2022-11-29T13:19:26.643" v="12087"/>
          <ac:spMkLst>
            <pc:docMk/>
            <pc:sldMk cId="4189777932" sldId="256"/>
            <ac:spMk id="6" creationId="{C9179836-B3ED-7416-EC37-9298453F8467}"/>
          </ac:spMkLst>
        </pc:spChg>
        <pc:spChg chg="add del mod">
          <ac:chgData name="PARTI, Gabor [Student]" userId="f0576239-4eb0-4985-8ad1-b1a88c77ace7" providerId="ADAL" clId="{B63958D3-19DF-45BC-8ED3-57C9C60BB662}" dt="2022-11-30T03:19:22.249" v="21357"/>
          <ac:spMkLst>
            <pc:docMk/>
            <pc:sldMk cId="4189777932" sldId="256"/>
            <ac:spMk id="7" creationId="{3CF087DC-158C-03E2-B61F-987FA5B3B187}"/>
          </ac:spMkLst>
        </pc:spChg>
        <pc:picChg chg="add mod">
          <ac:chgData name="PARTI, Gabor [Student]" userId="f0576239-4eb0-4985-8ad1-b1a88c77ace7" providerId="ADAL" clId="{B63958D3-19DF-45BC-8ED3-57C9C60BB662}" dt="2022-11-22T06:32:54.517" v="571" actId="1076"/>
          <ac:picMkLst>
            <pc:docMk/>
            <pc:sldMk cId="4189777932" sldId="256"/>
            <ac:picMk id="5" creationId="{7E4C8642-A496-7847-F65D-1F9A1699E24E}"/>
          </ac:picMkLst>
        </pc:picChg>
      </pc:sldChg>
      <pc:sldChg chg="addSp delSp modSp new mod setBg modAnim setClrOvrMap delDesignElem modNotesTx">
        <pc:chgData name="PARTI, Gabor [Student]" userId="f0576239-4eb0-4985-8ad1-b1a88c77ace7" providerId="ADAL" clId="{B63958D3-19DF-45BC-8ED3-57C9C60BB662}" dt="2022-11-30T03:19:22.257" v="21365"/>
        <pc:sldMkLst>
          <pc:docMk/>
          <pc:sldMk cId="3601422739" sldId="257"/>
        </pc:sldMkLst>
        <pc:spChg chg="mod">
          <ac:chgData name="PARTI, Gabor [Student]" userId="f0576239-4eb0-4985-8ad1-b1a88c77ace7" providerId="ADAL" clId="{B63958D3-19DF-45BC-8ED3-57C9C60BB662}" dt="2022-11-22T06:41:13.798" v="612" actId="26606"/>
          <ac:spMkLst>
            <pc:docMk/>
            <pc:sldMk cId="3601422739" sldId="257"/>
            <ac:spMk id="2" creationId="{250E2EF3-FF25-5442-4014-DB0F6F60680E}"/>
          </ac:spMkLst>
        </pc:spChg>
        <pc:spChg chg="del">
          <ac:chgData name="PARTI, Gabor [Student]" userId="f0576239-4eb0-4985-8ad1-b1a88c77ace7" providerId="ADAL" clId="{B63958D3-19DF-45BC-8ED3-57C9C60BB662}" dt="2022-11-21T08:58:11.242" v="42"/>
          <ac:spMkLst>
            <pc:docMk/>
            <pc:sldMk cId="3601422739" sldId="257"/>
            <ac:spMk id="3" creationId="{030E8263-6BAD-711B-CE04-FD382F35501B}"/>
          </ac:spMkLst>
        </pc:spChg>
        <pc:spChg chg="add del mod">
          <ac:chgData name="PARTI, Gabor [Student]" userId="f0576239-4eb0-4985-8ad1-b1a88c77ace7" providerId="ADAL" clId="{B63958D3-19DF-45BC-8ED3-57C9C60BB662}" dt="2022-11-29T13:19:26.658" v="12092"/>
          <ac:spMkLst>
            <pc:docMk/>
            <pc:sldMk cId="3601422739" sldId="257"/>
            <ac:spMk id="3" creationId="{5598121F-2F72-55B0-6519-C0B1BCA83B62}"/>
          </ac:spMkLst>
        </pc:spChg>
        <pc:spChg chg="add mod">
          <ac:chgData name="PARTI, Gabor [Student]" userId="f0576239-4eb0-4985-8ad1-b1a88c77ace7" providerId="ADAL" clId="{B63958D3-19DF-45BC-8ED3-57C9C60BB662}" dt="2022-11-30T03:19:22.257" v="21365"/>
          <ac:spMkLst>
            <pc:docMk/>
            <pc:sldMk cId="3601422739" sldId="257"/>
            <ac:spMk id="3" creationId="{64BD23EE-8860-C7F1-51FF-D62D31DDE474}"/>
          </ac:spMkLst>
        </pc:spChg>
        <pc:spChg chg="mod ord">
          <ac:chgData name="PARTI, Gabor [Student]" userId="f0576239-4eb0-4985-8ad1-b1a88c77ace7" providerId="ADAL" clId="{B63958D3-19DF-45BC-8ED3-57C9C60BB662}" dt="2022-11-22T06:41:13.798" v="612" actId="26606"/>
          <ac:spMkLst>
            <pc:docMk/>
            <pc:sldMk cId="3601422739" sldId="257"/>
            <ac:spMk id="4" creationId="{2A4DD443-CF1B-AE05-9C1C-173AA25E4B4D}"/>
          </ac:spMkLst>
        </pc:spChg>
        <pc:spChg chg="add mod">
          <ac:chgData name="PARTI, Gabor [Student]" userId="f0576239-4eb0-4985-8ad1-b1a88c77ace7" providerId="ADAL" clId="{B63958D3-19DF-45BC-8ED3-57C9C60BB662}" dt="2022-11-28T08:41:50.414" v="3411" actId="1036"/>
          <ac:spMkLst>
            <pc:docMk/>
            <pc:sldMk cId="3601422739" sldId="257"/>
            <ac:spMk id="5" creationId="{C6939B81-E420-47CA-379F-EFBD3705F7D2}"/>
          </ac:spMkLst>
        </pc:spChg>
        <pc:spChg chg="add del mod">
          <ac:chgData name="PARTI, Gabor [Student]" userId="f0576239-4eb0-4985-8ad1-b1a88c77ace7" providerId="ADAL" clId="{B63958D3-19DF-45BC-8ED3-57C9C60BB662}" dt="2022-11-28T08:40:35.064" v="3374" actId="478"/>
          <ac:spMkLst>
            <pc:docMk/>
            <pc:sldMk cId="3601422739" sldId="257"/>
            <ac:spMk id="6" creationId="{32832184-56C3-AF75-8FF0-2CFEB8E70987}"/>
          </ac:spMkLst>
        </pc:spChg>
        <pc:spChg chg="add del mod">
          <ac:chgData name="PARTI, Gabor [Student]" userId="f0576239-4eb0-4985-8ad1-b1a88c77ace7" providerId="ADAL" clId="{B63958D3-19DF-45BC-8ED3-57C9C60BB662}" dt="2022-11-21T08:59:30.569" v="44"/>
          <ac:spMkLst>
            <pc:docMk/>
            <pc:sldMk cId="3601422739" sldId="257"/>
            <ac:spMk id="7" creationId="{017DA8F6-7C5F-4A57-BA42-A84A700660A6}"/>
          </ac:spMkLst>
        </pc:spChg>
        <pc:spChg chg="add del mod">
          <ac:chgData name="PARTI, Gabor [Student]" userId="f0576239-4eb0-4985-8ad1-b1a88c77ace7" providerId="ADAL" clId="{B63958D3-19DF-45BC-8ED3-57C9C60BB662}" dt="2022-11-22T06:37:59.521" v="592"/>
          <ac:spMkLst>
            <pc:docMk/>
            <pc:sldMk cId="3601422739" sldId="257"/>
            <ac:spMk id="7" creationId="{D0C1B3E0-4325-CF2E-DF58-70E2CF278868}"/>
          </ac:spMkLst>
        </pc:spChg>
        <pc:spChg chg="add del mod">
          <ac:chgData name="PARTI, Gabor [Student]" userId="f0576239-4eb0-4985-8ad1-b1a88c77ace7" providerId="ADAL" clId="{B63958D3-19DF-45BC-8ED3-57C9C60BB662}" dt="2022-11-22T06:37:59.521" v="592"/>
          <ac:spMkLst>
            <pc:docMk/>
            <pc:sldMk cId="3601422739" sldId="257"/>
            <ac:spMk id="8" creationId="{CD068324-C709-476C-C2EE-1C4B84D82207}"/>
          </ac:spMkLst>
        </pc:spChg>
        <pc:spChg chg="add del mod">
          <ac:chgData name="PARTI, Gabor [Student]" userId="f0576239-4eb0-4985-8ad1-b1a88c77ace7" providerId="ADAL" clId="{B63958D3-19DF-45BC-8ED3-57C9C60BB662}" dt="2022-11-30T03:19:22.257" v="21362"/>
          <ac:spMkLst>
            <pc:docMk/>
            <pc:sldMk cId="3601422739" sldId="257"/>
            <ac:spMk id="8" creationId="{D6A1148C-819B-65A3-3A1A-018ECF45E481}"/>
          </ac:spMkLst>
        </pc:spChg>
        <pc:spChg chg="add del mod">
          <ac:chgData name="PARTI, Gabor [Student]" userId="f0576239-4eb0-4985-8ad1-b1a88c77ace7" providerId="ADAL" clId="{B63958D3-19DF-45BC-8ED3-57C9C60BB662}" dt="2022-11-22T06:37:59.521" v="592"/>
          <ac:spMkLst>
            <pc:docMk/>
            <pc:sldMk cId="3601422739" sldId="257"/>
            <ac:spMk id="9" creationId="{95B9D586-6834-1A9B-1585-F16247E62A86}"/>
          </ac:spMkLst>
        </pc:spChg>
        <pc:spChg chg="add del mod">
          <ac:chgData name="PARTI, Gabor [Student]" userId="f0576239-4eb0-4985-8ad1-b1a88c77ace7" providerId="ADAL" clId="{B63958D3-19DF-45BC-8ED3-57C9C60BB662}" dt="2022-11-21T09:02:41.355" v="47"/>
          <ac:spMkLst>
            <pc:docMk/>
            <pc:sldMk cId="3601422739" sldId="257"/>
            <ac:spMk id="10" creationId="{08A04E83-0325-190E-981F-A6F8AEF8179A}"/>
          </ac:spMkLst>
        </pc:spChg>
        <pc:spChg chg="add del mod">
          <ac:chgData name="PARTI, Gabor [Student]" userId="f0576239-4eb0-4985-8ad1-b1a88c77ace7" providerId="ADAL" clId="{B63958D3-19DF-45BC-8ED3-57C9C60BB662}" dt="2022-11-21T09:06:02.350" v="49"/>
          <ac:spMkLst>
            <pc:docMk/>
            <pc:sldMk cId="3601422739" sldId="257"/>
            <ac:spMk id="13" creationId="{214F5596-A789-FF0F-A7F2-4D0464A678C2}"/>
          </ac:spMkLst>
        </pc:spChg>
        <pc:spChg chg="add del mod">
          <ac:chgData name="PARTI, Gabor [Student]" userId="f0576239-4eb0-4985-8ad1-b1a88c77ace7" providerId="ADAL" clId="{B63958D3-19DF-45BC-8ED3-57C9C60BB662}" dt="2022-11-21T09:08:45.985" v="52"/>
          <ac:spMkLst>
            <pc:docMk/>
            <pc:sldMk cId="3601422739" sldId="257"/>
            <ac:spMk id="16" creationId="{F6DA7883-AF96-25DE-2E55-D574826EF76E}"/>
          </ac:spMkLst>
        </pc:spChg>
        <pc:spChg chg="add del mod">
          <ac:chgData name="PARTI, Gabor [Student]" userId="f0576239-4eb0-4985-8ad1-b1a88c77ace7" providerId="ADAL" clId="{B63958D3-19DF-45BC-8ED3-57C9C60BB662}" dt="2022-11-21T09:09:15.534" v="54"/>
          <ac:spMkLst>
            <pc:docMk/>
            <pc:sldMk cId="3601422739" sldId="257"/>
            <ac:spMk id="19" creationId="{6D2C4DEC-E8FD-66D9-8A9C-F2A658B7D64E}"/>
          </ac:spMkLst>
        </pc:spChg>
        <pc:spChg chg="add del mod">
          <ac:chgData name="PARTI, Gabor [Student]" userId="f0576239-4eb0-4985-8ad1-b1a88c77ace7" providerId="ADAL" clId="{B63958D3-19DF-45BC-8ED3-57C9C60BB662}" dt="2022-11-21T09:09:59.825" v="56"/>
          <ac:spMkLst>
            <pc:docMk/>
            <pc:sldMk cId="3601422739" sldId="257"/>
            <ac:spMk id="22" creationId="{E3A7348C-B035-1C9A-C185-C4E3624D12CB}"/>
          </ac:spMkLst>
        </pc:spChg>
        <pc:spChg chg="add mod">
          <ac:chgData name="PARTI, Gabor [Student]" userId="f0576239-4eb0-4985-8ad1-b1a88c77ace7" providerId="ADAL" clId="{B63958D3-19DF-45BC-8ED3-57C9C60BB662}" dt="2022-11-22T06:41:13.798" v="612" actId="26606"/>
          <ac:spMkLst>
            <pc:docMk/>
            <pc:sldMk cId="3601422739" sldId="257"/>
            <ac:spMk id="25" creationId="{981149B6-EDE0-F7AA-3B23-EF93617FD775}"/>
          </ac:spMkLst>
        </pc:spChg>
        <pc:spChg chg="add del">
          <ac:chgData name="PARTI, Gabor [Student]" userId="f0576239-4eb0-4985-8ad1-b1a88c77ace7" providerId="ADAL" clId="{B63958D3-19DF-45BC-8ED3-57C9C60BB662}" dt="2022-11-22T06:40:23.069" v="608" actId="26606"/>
          <ac:spMkLst>
            <pc:docMk/>
            <pc:sldMk cId="3601422739" sldId="257"/>
            <ac:spMk id="27" creationId="{F13C74B1-5B17-4795-BED0-7140497B445A}"/>
          </ac:spMkLst>
        </pc:spChg>
        <pc:spChg chg="add del">
          <ac:chgData name="PARTI, Gabor [Student]" userId="f0576239-4eb0-4985-8ad1-b1a88c77ace7" providerId="ADAL" clId="{B63958D3-19DF-45BC-8ED3-57C9C60BB662}" dt="2022-11-22T06:41:13.798" v="612" actId="26606"/>
          <ac:spMkLst>
            <pc:docMk/>
            <pc:sldMk cId="3601422739" sldId="257"/>
            <ac:spMk id="28" creationId="{CF62D2A7-8207-488C-9F46-316BA81A16C8}"/>
          </ac:spMkLst>
        </pc:spChg>
        <pc:spChg chg="add del">
          <ac:chgData name="PARTI, Gabor [Student]" userId="f0576239-4eb0-4985-8ad1-b1a88c77ace7" providerId="ADAL" clId="{B63958D3-19DF-45BC-8ED3-57C9C60BB662}" dt="2022-11-22T06:37:59.521" v="592"/>
          <ac:spMkLst>
            <pc:docMk/>
            <pc:sldMk cId="3601422739" sldId="257"/>
            <ac:spMk id="30" creationId="{CF62D2A7-8207-488C-9F46-316BA81A16C8}"/>
          </ac:spMkLst>
        </pc:spChg>
        <pc:spChg chg="add del">
          <ac:chgData name="PARTI, Gabor [Student]" userId="f0576239-4eb0-4985-8ad1-b1a88c77ace7" providerId="ADAL" clId="{B63958D3-19DF-45BC-8ED3-57C9C60BB662}" dt="2022-11-22T06:40:23.069" v="608" actId="26606"/>
          <ac:spMkLst>
            <pc:docMk/>
            <pc:sldMk cId="3601422739" sldId="257"/>
            <ac:spMk id="32" creationId="{D4974D33-8DC5-464E-8C6D-BE58F0669C17}"/>
          </ac:spMkLst>
        </pc:spChg>
        <pc:graphicFrameChg chg="add del mod">
          <ac:chgData name="PARTI, Gabor [Student]" userId="f0576239-4eb0-4985-8ad1-b1a88c77ace7" providerId="ADAL" clId="{B63958D3-19DF-45BC-8ED3-57C9C60BB662}" dt="2022-11-21T08:58:34.549" v="43" actId="478"/>
          <ac:graphicFrameMkLst>
            <pc:docMk/>
            <pc:sldMk cId="3601422739" sldId="257"/>
            <ac:graphicFrameMk id="5" creationId="{79FD4DA9-4D8E-C131-3E23-E7BD70D405F7}"/>
          </ac:graphicFrameMkLst>
        </pc:graphicFrameChg>
        <pc:graphicFrameChg chg="add del mod">
          <ac:chgData name="PARTI, Gabor [Student]" userId="f0576239-4eb0-4985-8ad1-b1a88c77ace7" providerId="ADAL" clId="{B63958D3-19DF-45BC-8ED3-57C9C60BB662}" dt="2022-11-21T09:00:54.882" v="46" actId="478"/>
          <ac:graphicFrameMkLst>
            <pc:docMk/>
            <pc:sldMk cId="3601422739" sldId="257"/>
            <ac:graphicFrameMk id="8" creationId="{D4914489-5D9E-2244-6140-269C0B35CED0}"/>
          </ac:graphicFrameMkLst>
        </pc:graphicFrameChg>
        <pc:graphicFrameChg chg="add del mod">
          <ac:chgData name="PARTI, Gabor [Student]" userId="f0576239-4eb0-4985-8ad1-b1a88c77ace7" providerId="ADAL" clId="{B63958D3-19DF-45BC-8ED3-57C9C60BB662}" dt="2022-11-21T09:02:46.670" v="48" actId="478"/>
          <ac:graphicFrameMkLst>
            <pc:docMk/>
            <pc:sldMk cId="3601422739" sldId="257"/>
            <ac:graphicFrameMk id="11" creationId="{7710F3BA-9C62-1984-4BD4-CC31157E2C1E}"/>
          </ac:graphicFrameMkLst>
        </pc:graphicFrameChg>
        <pc:graphicFrameChg chg="add del mod">
          <ac:chgData name="PARTI, Gabor [Student]" userId="f0576239-4eb0-4985-8ad1-b1a88c77ace7" providerId="ADAL" clId="{B63958D3-19DF-45BC-8ED3-57C9C60BB662}" dt="2022-11-21T09:06:09.779" v="51" actId="478"/>
          <ac:graphicFrameMkLst>
            <pc:docMk/>
            <pc:sldMk cId="3601422739" sldId="257"/>
            <ac:graphicFrameMk id="14" creationId="{56EFB9DE-6003-40C8-71AC-6DDA9E64E301}"/>
          </ac:graphicFrameMkLst>
        </pc:graphicFrameChg>
        <pc:graphicFrameChg chg="add del mod">
          <ac:chgData name="PARTI, Gabor [Student]" userId="f0576239-4eb0-4985-8ad1-b1a88c77ace7" providerId="ADAL" clId="{B63958D3-19DF-45BC-8ED3-57C9C60BB662}" dt="2022-11-21T09:09:04.222" v="53" actId="478"/>
          <ac:graphicFrameMkLst>
            <pc:docMk/>
            <pc:sldMk cId="3601422739" sldId="257"/>
            <ac:graphicFrameMk id="17" creationId="{A09284CB-7F94-CEDD-3958-694465FD12FB}"/>
          </ac:graphicFrameMkLst>
        </pc:graphicFrameChg>
        <pc:graphicFrameChg chg="add del mod">
          <ac:chgData name="PARTI, Gabor [Student]" userId="f0576239-4eb0-4985-8ad1-b1a88c77ace7" providerId="ADAL" clId="{B63958D3-19DF-45BC-8ED3-57C9C60BB662}" dt="2022-11-21T09:09:19.521" v="55" actId="478"/>
          <ac:graphicFrameMkLst>
            <pc:docMk/>
            <pc:sldMk cId="3601422739" sldId="257"/>
            <ac:graphicFrameMk id="20" creationId="{41738151-D155-7E78-654C-72E11529A59A}"/>
          </ac:graphicFrameMkLst>
        </pc:graphicFrameChg>
        <pc:graphicFrameChg chg="add del mod">
          <ac:chgData name="PARTI, Gabor [Student]" userId="f0576239-4eb0-4985-8ad1-b1a88c77ace7" providerId="ADAL" clId="{B63958D3-19DF-45BC-8ED3-57C9C60BB662}" dt="2022-11-21T09:11:21.889" v="59" actId="478"/>
          <ac:graphicFrameMkLst>
            <pc:docMk/>
            <pc:sldMk cId="3601422739" sldId="257"/>
            <ac:graphicFrameMk id="23" creationId="{C27532D5-22D5-D587-F7AB-A3A387DC6EBC}"/>
          </ac:graphicFrameMkLst>
        </pc:graphicFrameChg>
        <pc:picChg chg="add del mod">
          <ac:chgData name="PARTI, Gabor [Student]" userId="f0576239-4eb0-4985-8ad1-b1a88c77ace7" providerId="ADAL" clId="{B63958D3-19DF-45BC-8ED3-57C9C60BB662}" dt="2022-11-28T08:33:30.664" v="3318" actId="478"/>
          <ac:picMkLst>
            <pc:docMk/>
            <pc:sldMk cId="3601422739" sldId="257"/>
            <ac:picMk id="3" creationId="{8E00AB59-9C38-51A8-D912-34953286BD7C}"/>
          </ac:picMkLst>
        </pc:picChg>
        <pc:picChg chg="add del mod">
          <ac:chgData name="PARTI, Gabor [Student]" userId="f0576239-4eb0-4985-8ad1-b1a88c77ace7" providerId="ADAL" clId="{B63958D3-19DF-45BC-8ED3-57C9C60BB662}" dt="2022-11-22T06:37:14.897" v="585" actId="478"/>
          <ac:picMkLst>
            <pc:docMk/>
            <pc:sldMk cId="3601422739" sldId="257"/>
            <ac:picMk id="3" creationId="{D9D6FC84-B93C-6337-36FF-C690C52EB3B6}"/>
          </ac:picMkLst>
        </pc:picChg>
        <pc:picChg chg="add del mod">
          <ac:chgData name="PARTI, Gabor [Student]" userId="f0576239-4eb0-4985-8ad1-b1a88c77ace7" providerId="ADAL" clId="{B63958D3-19DF-45BC-8ED3-57C9C60BB662}" dt="2022-11-22T06:39:25.200" v="599" actId="478"/>
          <ac:picMkLst>
            <pc:docMk/>
            <pc:sldMk cId="3601422739" sldId="257"/>
            <ac:picMk id="6" creationId="{ABED91BA-DCF3-2CFE-2EDE-744A13423B36}"/>
          </ac:picMkLst>
        </pc:picChg>
        <pc:picChg chg="add mod">
          <ac:chgData name="PARTI, Gabor [Student]" userId="f0576239-4eb0-4985-8ad1-b1a88c77ace7" providerId="ADAL" clId="{B63958D3-19DF-45BC-8ED3-57C9C60BB662}" dt="2022-11-29T09:22:04.723" v="6706" actId="1076"/>
          <ac:picMkLst>
            <pc:docMk/>
            <pc:sldMk cId="3601422739" sldId="257"/>
            <ac:picMk id="7" creationId="{D1D3378E-017F-FBC7-14FE-EF88F94A45E3}"/>
          </ac:picMkLst>
        </pc:picChg>
        <pc:picChg chg="add mod ord modCrop">
          <ac:chgData name="PARTI, Gabor [Student]" userId="f0576239-4eb0-4985-8ad1-b1a88c77ace7" providerId="ADAL" clId="{B63958D3-19DF-45BC-8ED3-57C9C60BB662}" dt="2022-11-22T06:43:59.001" v="626" actId="171"/>
          <ac:picMkLst>
            <pc:docMk/>
            <pc:sldMk cId="3601422739" sldId="257"/>
            <ac:picMk id="11" creationId="{9CFC1ED3-EA62-11A0-DE5F-37512C7A6A96}"/>
          </ac:picMkLst>
        </pc:picChg>
      </pc:sldChg>
      <pc:sldChg chg="new del">
        <pc:chgData name="PARTI, Gabor [Student]" userId="f0576239-4eb0-4985-8ad1-b1a88c77ace7" providerId="ADAL" clId="{B63958D3-19DF-45BC-8ED3-57C9C60BB662}" dt="2022-11-21T08:54:27.671" v="40" actId="47"/>
        <pc:sldMkLst>
          <pc:docMk/>
          <pc:sldMk cId="3817660188" sldId="257"/>
        </pc:sldMkLst>
      </pc:sldChg>
      <pc:sldChg chg="addSp delSp modSp new del mod setBg">
        <pc:chgData name="PARTI, Gabor [Student]" userId="f0576239-4eb0-4985-8ad1-b1a88c77ace7" providerId="ADAL" clId="{B63958D3-19DF-45BC-8ED3-57C9C60BB662}" dt="2022-11-22T06:47:27.575" v="686" actId="47"/>
        <pc:sldMkLst>
          <pc:docMk/>
          <pc:sldMk cId="2125459115" sldId="258"/>
        </pc:sldMkLst>
        <pc:spChg chg="del mod ord">
          <ac:chgData name="PARTI, Gabor [Student]" userId="f0576239-4eb0-4985-8ad1-b1a88c77ace7" providerId="ADAL" clId="{B63958D3-19DF-45BC-8ED3-57C9C60BB662}" dt="2022-11-22T06:23:47.389" v="375" actId="478"/>
          <ac:spMkLst>
            <pc:docMk/>
            <pc:sldMk cId="2125459115" sldId="258"/>
            <ac:spMk id="2" creationId="{CEBC3169-8221-0F48-BEF3-849E8EEF7EAC}"/>
          </ac:spMkLst>
        </pc:spChg>
        <pc:spChg chg="del">
          <ac:chgData name="PARTI, Gabor [Student]" userId="f0576239-4eb0-4985-8ad1-b1a88c77ace7" providerId="ADAL" clId="{B63958D3-19DF-45BC-8ED3-57C9C60BB662}" dt="2022-11-21T09:37:06.735" v="194"/>
          <ac:spMkLst>
            <pc:docMk/>
            <pc:sldMk cId="2125459115" sldId="258"/>
            <ac:spMk id="3" creationId="{BEE0A53D-AF36-F75A-E89C-2F6A0D5ECC62}"/>
          </ac:spMkLst>
        </pc:spChg>
        <pc:spChg chg="add mod">
          <ac:chgData name="PARTI, Gabor [Student]" userId="f0576239-4eb0-4985-8ad1-b1a88c77ace7" providerId="ADAL" clId="{B63958D3-19DF-45BC-8ED3-57C9C60BB662}" dt="2022-11-22T06:28:49.535" v="431" actId="20577"/>
          <ac:spMkLst>
            <pc:docMk/>
            <pc:sldMk cId="2125459115" sldId="258"/>
            <ac:spMk id="3" creationId="{CAEA1F89-FA1A-1B54-F41A-BED3E87AA652}"/>
          </ac:spMkLst>
        </pc:spChg>
        <pc:spChg chg="mod ord">
          <ac:chgData name="PARTI, Gabor [Student]" userId="f0576239-4eb0-4985-8ad1-b1a88c77ace7" providerId="ADAL" clId="{B63958D3-19DF-45BC-8ED3-57C9C60BB662}" dt="2022-11-22T06:22:49.650" v="369" actId="26606"/>
          <ac:spMkLst>
            <pc:docMk/>
            <pc:sldMk cId="2125459115" sldId="258"/>
            <ac:spMk id="4" creationId="{4F013B52-972D-FFE1-9482-46A6091D65CD}"/>
          </ac:spMkLst>
        </pc:spChg>
        <pc:spChg chg="add del mod">
          <ac:chgData name="PARTI, Gabor [Student]" userId="f0576239-4eb0-4985-8ad1-b1a88c77ace7" providerId="ADAL" clId="{B63958D3-19DF-45BC-8ED3-57C9C60BB662}" dt="2022-11-22T06:23:49.714" v="376" actId="478"/>
          <ac:spMkLst>
            <pc:docMk/>
            <pc:sldMk cId="2125459115" sldId="258"/>
            <ac:spMk id="6" creationId="{F8AD7174-7666-0A72-BC56-1E230A307753}"/>
          </ac:spMkLst>
        </pc:spChg>
        <pc:spChg chg="add del mod">
          <ac:chgData name="PARTI, Gabor [Student]" userId="f0576239-4eb0-4985-8ad1-b1a88c77ace7" providerId="ADAL" clId="{B63958D3-19DF-45BC-8ED3-57C9C60BB662}" dt="2022-11-21T09:39:02.774" v="200"/>
          <ac:spMkLst>
            <pc:docMk/>
            <pc:sldMk cId="2125459115" sldId="258"/>
            <ac:spMk id="7" creationId="{287493D1-BCAB-917F-9B8F-5A642C860A41}"/>
          </ac:spMkLst>
        </pc:spChg>
        <pc:spChg chg="add del mod">
          <ac:chgData name="PARTI, Gabor [Student]" userId="f0576239-4eb0-4985-8ad1-b1a88c77ace7" providerId="ADAL" clId="{B63958D3-19DF-45BC-8ED3-57C9C60BB662}" dt="2022-11-22T06:24:15.535" v="393"/>
          <ac:spMkLst>
            <pc:docMk/>
            <pc:sldMk cId="2125459115" sldId="258"/>
            <ac:spMk id="7" creationId="{341B84E8-8424-7A03-7CD0-A02B3DA7BE87}"/>
          </ac:spMkLst>
        </pc:spChg>
        <pc:spChg chg="add del mod">
          <ac:chgData name="PARTI, Gabor [Student]" userId="f0576239-4eb0-4985-8ad1-b1a88c77ace7" providerId="ADAL" clId="{B63958D3-19DF-45BC-8ED3-57C9C60BB662}" dt="2022-11-21T09:39:45.139" v="203"/>
          <ac:spMkLst>
            <pc:docMk/>
            <pc:sldMk cId="2125459115" sldId="258"/>
            <ac:spMk id="10" creationId="{CA31EE25-CB84-311F-75DA-8DB4E895AF10}"/>
          </ac:spMkLst>
        </pc:spChg>
        <pc:spChg chg="add mod ord">
          <ac:chgData name="PARTI, Gabor [Student]" userId="f0576239-4eb0-4985-8ad1-b1a88c77ace7" providerId="ADAL" clId="{B63958D3-19DF-45BC-8ED3-57C9C60BB662}" dt="2022-11-22T06:24:44.051" v="399" actId="21"/>
          <ac:spMkLst>
            <pc:docMk/>
            <pc:sldMk cId="2125459115" sldId="258"/>
            <ac:spMk id="13" creationId="{728CEA8C-7903-744C-7C8E-FE774615BC39}"/>
          </ac:spMkLst>
        </pc:spChg>
        <pc:spChg chg="add del">
          <ac:chgData name="PARTI, Gabor [Student]" userId="f0576239-4eb0-4985-8ad1-b1a88c77ace7" providerId="ADAL" clId="{B63958D3-19DF-45BC-8ED3-57C9C60BB662}" dt="2022-11-22T06:22:49.650" v="369" actId="26606"/>
          <ac:spMkLst>
            <pc:docMk/>
            <pc:sldMk cId="2125459115" sldId="258"/>
            <ac:spMk id="19" creationId="{F13C74B1-5B17-4795-BED0-7140497B445A}"/>
          </ac:spMkLst>
        </pc:spChg>
        <pc:spChg chg="add del">
          <ac:chgData name="PARTI, Gabor [Student]" userId="f0576239-4eb0-4985-8ad1-b1a88c77ace7" providerId="ADAL" clId="{B63958D3-19DF-45BC-8ED3-57C9C60BB662}" dt="2022-11-22T06:22:49.650" v="369" actId="26606"/>
          <ac:spMkLst>
            <pc:docMk/>
            <pc:sldMk cId="2125459115" sldId="258"/>
            <ac:spMk id="21" creationId="{D4974D33-8DC5-464E-8C6D-BE58F0669C17}"/>
          </ac:spMkLst>
        </pc:spChg>
        <pc:spChg chg="add">
          <ac:chgData name="PARTI, Gabor [Student]" userId="f0576239-4eb0-4985-8ad1-b1a88c77ace7" providerId="ADAL" clId="{B63958D3-19DF-45BC-8ED3-57C9C60BB662}" dt="2022-11-22T06:22:49.650" v="369" actId="26606"/>
          <ac:spMkLst>
            <pc:docMk/>
            <pc:sldMk cId="2125459115" sldId="258"/>
            <ac:spMk id="23" creationId="{D1D34770-47A8-402C-AF23-2B653F2D88C1}"/>
          </ac:spMkLst>
        </pc:spChg>
        <pc:spChg chg="add del">
          <ac:chgData name="PARTI, Gabor [Student]" userId="f0576239-4eb0-4985-8ad1-b1a88c77ace7" providerId="ADAL" clId="{B63958D3-19DF-45BC-8ED3-57C9C60BB662}" dt="2022-11-22T06:22:19.916" v="365" actId="26606"/>
          <ac:spMkLst>
            <pc:docMk/>
            <pc:sldMk cId="2125459115" sldId="258"/>
            <ac:spMk id="26" creationId="{A81E7530-396C-45F0-92F4-A885648D1631}"/>
          </ac:spMkLst>
        </pc:spChg>
        <pc:spChg chg="add del">
          <ac:chgData name="PARTI, Gabor [Student]" userId="f0576239-4eb0-4985-8ad1-b1a88c77ace7" providerId="ADAL" clId="{B63958D3-19DF-45BC-8ED3-57C9C60BB662}" dt="2022-11-22T06:22:19.916" v="365" actId="26606"/>
          <ac:spMkLst>
            <pc:docMk/>
            <pc:sldMk cId="2125459115" sldId="258"/>
            <ac:spMk id="28" creationId="{7316481C-0A49-4796-812B-0D64F063B720}"/>
          </ac:spMkLst>
        </pc:spChg>
        <pc:spChg chg="add del">
          <ac:chgData name="PARTI, Gabor [Student]" userId="f0576239-4eb0-4985-8ad1-b1a88c77ace7" providerId="ADAL" clId="{B63958D3-19DF-45BC-8ED3-57C9C60BB662}" dt="2022-11-22T06:22:19.916" v="365" actId="26606"/>
          <ac:spMkLst>
            <pc:docMk/>
            <pc:sldMk cId="2125459115" sldId="258"/>
            <ac:spMk id="30" creationId="{A5271697-90F1-4A23-8EF2-0179F2EAFACB}"/>
          </ac:spMkLst>
        </pc:spChg>
        <pc:spChg chg="add del">
          <ac:chgData name="PARTI, Gabor [Student]" userId="f0576239-4eb0-4985-8ad1-b1a88c77ace7" providerId="ADAL" clId="{B63958D3-19DF-45BC-8ED3-57C9C60BB662}" dt="2022-11-22T06:22:19.916" v="365" actId="26606"/>
          <ac:spMkLst>
            <pc:docMk/>
            <pc:sldMk cId="2125459115" sldId="258"/>
            <ac:spMk id="54" creationId="{D9F5512A-48E1-4C07-B75E-3CCC517B6804}"/>
          </ac:spMkLst>
        </pc:spChg>
        <pc:spChg chg="add del">
          <ac:chgData name="PARTI, Gabor [Student]" userId="f0576239-4eb0-4985-8ad1-b1a88c77ace7" providerId="ADAL" clId="{B63958D3-19DF-45BC-8ED3-57C9C60BB662}" dt="2022-11-22T06:22:42.104" v="367" actId="26606"/>
          <ac:spMkLst>
            <pc:docMk/>
            <pc:sldMk cId="2125459115" sldId="258"/>
            <ac:spMk id="56" creationId="{04812C46-200A-4DEB-A05E-3ED6C68C2387}"/>
          </ac:spMkLst>
        </pc:spChg>
        <pc:spChg chg="add del">
          <ac:chgData name="PARTI, Gabor [Student]" userId="f0576239-4eb0-4985-8ad1-b1a88c77ace7" providerId="ADAL" clId="{B63958D3-19DF-45BC-8ED3-57C9C60BB662}" dt="2022-11-22T06:22:42.104" v="367" actId="26606"/>
          <ac:spMkLst>
            <pc:docMk/>
            <pc:sldMk cId="2125459115" sldId="258"/>
            <ac:spMk id="57" creationId="{16BF4F81-CE79-4A24-860D-9959FF7162FB}"/>
          </ac:spMkLst>
        </pc:spChg>
        <pc:grpChg chg="add del">
          <ac:chgData name="PARTI, Gabor [Student]" userId="f0576239-4eb0-4985-8ad1-b1a88c77ace7" providerId="ADAL" clId="{B63958D3-19DF-45BC-8ED3-57C9C60BB662}" dt="2022-11-22T06:22:19.916" v="365" actId="26606"/>
          <ac:grpSpMkLst>
            <pc:docMk/>
            <pc:sldMk cId="2125459115" sldId="258"/>
            <ac:grpSpMk id="32" creationId="{81DE8B58-F373-409E-A253-4380A66091D4}"/>
          </ac:grpSpMkLst>
        </pc:grpChg>
        <pc:graphicFrameChg chg="add del mod">
          <ac:chgData name="PARTI, Gabor [Student]" userId="f0576239-4eb0-4985-8ad1-b1a88c77ace7" providerId="ADAL" clId="{B63958D3-19DF-45BC-8ED3-57C9C60BB662}" dt="2022-11-21T09:38:24.087" v="199" actId="478"/>
          <ac:graphicFrameMkLst>
            <pc:docMk/>
            <pc:sldMk cId="2125459115" sldId="258"/>
            <ac:graphicFrameMk id="5" creationId="{6B630D0E-3072-DE97-654F-1EC63EA140F8}"/>
          </ac:graphicFrameMkLst>
        </pc:graphicFrameChg>
        <pc:graphicFrameChg chg="add del mod">
          <ac:chgData name="PARTI, Gabor [Student]" userId="f0576239-4eb0-4985-8ad1-b1a88c77ace7" providerId="ADAL" clId="{B63958D3-19DF-45BC-8ED3-57C9C60BB662}" dt="2022-11-21T09:39:19.585" v="202" actId="478"/>
          <ac:graphicFrameMkLst>
            <pc:docMk/>
            <pc:sldMk cId="2125459115" sldId="258"/>
            <ac:graphicFrameMk id="8" creationId="{53F3DBF0-96CB-C98C-3E0D-47F005F67C45}"/>
          </ac:graphicFrameMkLst>
        </pc:graphicFrameChg>
        <pc:graphicFrameChg chg="add del mod">
          <ac:chgData name="PARTI, Gabor [Student]" userId="f0576239-4eb0-4985-8ad1-b1a88c77ace7" providerId="ADAL" clId="{B63958D3-19DF-45BC-8ED3-57C9C60BB662}" dt="2022-11-21T09:51:59.926" v="206" actId="478"/>
          <ac:graphicFrameMkLst>
            <pc:docMk/>
            <pc:sldMk cId="2125459115" sldId="258"/>
            <ac:graphicFrameMk id="11" creationId="{23757C91-2F17-51F2-913C-9A06B3D0DCA0}"/>
          </ac:graphicFrameMkLst>
        </pc:graphicFrameChg>
        <pc:picChg chg="add del mod ord">
          <ac:chgData name="PARTI, Gabor [Student]" userId="f0576239-4eb0-4985-8ad1-b1a88c77ace7" providerId="ADAL" clId="{B63958D3-19DF-45BC-8ED3-57C9C60BB662}" dt="2022-11-22T06:24:30.304" v="397" actId="21"/>
          <ac:picMkLst>
            <pc:docMk/>
            <pc:sldMk cId="2125459115" sldId="258"/>
            <ac:picMk id="15" creationId="{7687A703-5133-F032-8ACB-E9B520ABA60D}"/>
          </ac:picMkLst>
        </pc:picChg>
      </pc:sldChg>
      <pc:sldChg chg="new del">
        <pc:chgData name="PARTI, Gabor [Student]" userId="f0576239-4eb0-4985-8ad1-b1a88c77ace7" providerId="ADAL" clId="{B63958D3-19DF-45BC-8ED3-57C9C60BB662}" dt="2022-11-21T08:54:27.031" v="39" actId="47"/>
        <pc:sldMkLst>
          <pc:docMk/>
          <pc:sldMk cId="2201724749" sldId="258"/>
        </pc:sldMkLst>
      </pc:sldChg>
      <pc:sldChg chg="addSp delSp modSp new mod ord modNotesTx">
        <pc:chgData name="PARTI, Gabor [Student]" userId="f0576239-4eb0-4985-8ad1-b1a88c77ace7" providerId="ADAL" clId="{B63958D3-19DF-45BC-8ED3-57C9C60BB662}" dt="2022-11-30T03:19:22.269" v="21413"/>
        <pc:sldMkLst>
          <pc:docMk/>
          <pc:sldMk cId="3099226301" sldId="259"/>
        </pc:sldMkLst>
        <pc:spChg chg="add mod">
          <ac:chgData name="PARTI, Gabor [Student]" userId="f0576239-4eb0-4985-8ad1-b1a88c77ace7" providerId="ADAL" clId="{B63958D3-19DF-45BC-8ED3-57C9C60BB662}" dt="2022-11-30T03:19:22.269" v="21413"/>
          <ac:spMkLst>
            <pc:docMk/>
            <pc:sldMk cId="3099226301" sldId="259"/>
            <ac:spMk id="2" creationId="{4C3FCEAB-ABDE-ECF3-B698-9755CF823296}"/>
          </ac:spMkLst>
        </pc:spChg>
        <pc:spChg chg="add del mod">
          <ac:chgData name="PARTI, Gabor [Student]" userId="f0576239-4eb0-4985-8ad1-b1a88c77ace7" providerId="ADAL" clId="{B63958D3-19DF-45BC-8ED3-57C9C60BB662}" dt="2022-11-29T13:19:26.766" v="12140"/>
          <ac:spMkLst>
            <pc:docMk/>
            <pc:sldMk cId="3099226301" sldId="259"/>
            <ac:spMk id="2" creationId="{7E0B6CF3-D78B-5F7E-8DD9-90A432BFAF6A}"/>
          </ac:spMkLst>
        </pc:spChg>
        <pc:spChg chg="del">
          <ac:chgData name="PARTI, Gabor [Student]" userId="f0576239-4eb0-4985-8ad1-b1a88c77ace7" providerId="ADAL" clId="{B63958D3-19DF-45BC-8ED3-57C9C60BB662}" dt="2022-11-22T06:21:27.289" v="361" actId="478"/>
          <ac:spMkLst>
            <pc:docMk/>
            <pc:sldMk cId="3099226301" sldId="259"/>
            <ac:spMk id="2" creationId="{8F59B78E-EAFC-7CC0-22F2-89CD4BB857B1}"/>
          </ac:spMkLst>
        </pc:spChg>
        <pc:spChg chg="del mod">
          <ac:chgData name="PARTI, Gabor [Student]" userId="f0576239-4eb0-4985-8ad1-b1a88c77ace7" providerId="ADAL" clId="{B63958D3-19DF-45BC-8ED3-57C9C60BB662}" dt="2022-11-22T06:20:57.390" v="355" actId="931"/>
          <ac:spMkLst>
            <pc:docMk/>
            <pc:sldMk cId="3099226301" sldId="259"/>
            <ac:spMk id="3" creationId="{42EA7500-25D1-1466-8807-859734B1B992}"/>
          </ac:spMkLst>
        </pc:spChg>
        <pc:spChg chg="add del mod">
          <ac:chgData name="PARTI, Gabor [Student]" userId="f0576239-4eb0-4985-8ad1-b1a88c77ace7" providerId="ADAL" clId="{B63958D3-19DF-45BC-8ED3-57C9C60BB662}" dt="2022-11-30T03:19:22.269" v="21410"/>
          <ac:spMkLst>
            <pc:docMk/>
            <pc:sldMk cId="3099226301" sldId="259"/>
            <ac:spMk id="3" creationId="{6283B714-F4CA-2FD2-9CD0-11086C3BC9C4}"/>
          </ac:spMkLst>
        </pc:spChg>
        <pc:spChg chg="add del">
          <ac:chgData name="PARTI, Gabor [Student]" userId="f0576239-4eb0-4985-8ad1-b1a88c77ace7" providerId="ADAL" clId="{B63958D3-19DF-45BC-8ED3-57C9C60BB662}" dt="2022-11-22T06:18:27.076" v="351" actId="22"/>
          <ac:spMkLst>
            <pc:docMk/>
            <pc:sldMk cId="3099226301" sldId="259"/>
            <ac:spMk id="6" creationId="{937CF607-92FE-8967-7A94-0BC086AF77AB}"/>
          </ac:spMkLst>
        </pc:spChg>
        <pc:spChg chg="add del mod">
          <ac:chgData name="PARTI, Gabor [Student]" userId="f0576239-4eb0-4985-8ad1-b1a88c77ace7" providerId="ADAL" clId="{B63958D3-19DF-45BC-8ED3-57C9C60BB662}" dt="2022-11-22T06:36:28.209" v="579" actId="931"/>
          <ac:spMkLst>
            <pc:docMk/>
            <pc:sldMk cId="3099226301" sldId="259"/>
            <ac:spMk id="10" creationId="{42B3CF6D-7524-1111-934F-CFDCD00DDB5B}"/>
          </ac:spMkLst>
        </pc:spChg>
        <pc:picChg chg="add del mod modCrop">
          <ac:chgData name="PARTI, Gabor [Student]" userId="f0576239-4eb0-4985-8ad1-b1a88c77ace7" providerId="ADAL" clId="{B63958D3-19DF-45BC-8ED3-57C9C60BB662}" dt="2022-11-22T06:35:15.558" v="578" actId="478"/>
          <ac:picMkLst>
            <pc:docMk/>
            <pc:sldMk cId="3099226301" sldId="259"/>
            <ac:picMk id="8" creationId="{FE9C333D-A7C7-CE1C-958A-FAD5F7A503D2}"/>
          </ac:picMkLst>
        </pc:picChg>
        <pc:picChg chg="add mod">
          <ac:chgData name="PARTI, Gabor [Student]" userId="f0576239-4eb0-4985-8ad1-b1a88c77ace7" providerId="ADAL" clId="{B63958D3-19DF-45BC-8ED3-57C9C60BB662}" dt="2022-11-29T16:13:44.097" v="14115" actId="1076"/>
          <ac:picMkLst>
            <pc:docMk/>
            <pc:sldMk cId="3099226301" sldId="259"/>
            <ac:picMk id="12" creationId="{79643D5E-40D9-56D8-2D99-BD17C4DD6CB2}"/>
          </ac:picMkLst>
        </pc:picChg>
      </pc:sldChg>
      <pc:sldChg chg="addSp modSp new del mod">
        <pc:chgData name="PARTI, Gabor [Student]" userId="f0576239-4eb0-4985-8ad1-b1a88c77ace7" providerId="ADAL" clId="{B63958D3-19DF-45BC-8ED3-57C9C60BB662}" dt="2022-11-29T12:15:50.587" v="9745" actId="47"/>
        <pc:sldMkLst>
          <pc:docMk/>
          <pc:sldMk cId="2550941115" sldId="260"/>
        </pc:sldMkLst>
        <pc:spChg chg="mod">
          <ac:chgData name="PARTI, Gabor [Student]" userId="f0576239-4eb0-4985-8ad1-b1a88c77ace7" providerId="ADAL" clId="{B63958D3-19DF-45BC-8ED3-57C9C60BB662}" dt="2022-11-22T06:48:04.904" v="745" actId="20577"/>
          <ac:spMkLst>
            <pc:docMk/>
            <pc:sldMk cId="2550941115" sldId="260"/>
            <ac:spMk id="2" creationId="{17D5880D-0D4B-2D2D-7CDA-DBC1E8794490}"/>
          </ac:spMkLst>
        </pc:spChg>
        <pc:spChg chg="add mod">
          <ac:chgData name="PARTI, Gabor [Student]" userId="f0576239-4eb0-4985-8ad1-b1a88c77ace7" providerId="ADAL" clId="{B63958D3-19DF-45BC-8ED3-57C9C60BB662}" dt="2022-11-29T06:52:08.903" v="4469"/>
          <ac:spMkLst>
            <pc:docMk/>
            <pc:sldMk cId="2550941115" sldId="260"/>
            <ac:spMk id="5" creationId="{6D43BD16-179D-7D7D-4E98-7D3530A87C6C}"/>
          </ac:spMkLst>
        </pc:spChg>
      </pc:sldChg>
      <pc:sldChg chg="addSp delSp modSp add mod delAnim modAnim modNotesTx">
        <pc:chgData name="PARTI, Gabor [Student]" userId="f0576239-4eb0-4985-8ad1-b1a88c77ace7" providerId="ADAL" clId="{B63958D3-19DF-45BC-8ED3-57C9C60BB662}" dt="2022-11-30T03:19:22.259" v="21385"/>
        <pc:sldMkLst>
          <pc:docMk/>
          <pc:sldMk cId="3506807818" sldId="261"/>
        </pc:sldMkLst>
        <pc:spChg chg="mod">
          <ac:chgData name="PARTI, Gabor [Student]" userId="f0576239-4eb0-4985-8ad1-b1a88c77ace7" providerId="ADAL" clId="{B63958D3-19DF-45BC-8ED3-57C9C60BB662}" dt="2022-11-22T06:28:57.052" v="434" actId="20577"/>
          <ac:spMkLst>
            <pc:docMk/>
            <pc:sldMk cId="3506807818" sldId="261"/>
            <ac:spMk id="2" creationId="{250E2EF3-FF25-5442-4014-DB0F6F60680E}"/>
          </ac:spMkLst>
        </pc:spChg>
        <pc:spChg chg="add mod">
          <ac:chgData name="PARTI, Gabor [Student]" userId="f0576239-4eb0-4985-8ad1-b1a88c77ace7" providerId="ADAL" clId="{B63958D3-19DF-45BC-8ED3-57C9C60BB662}" dt="2022-11-30T03:19:22.259" v="21385"/>
          <ac:spMkLst>
            <pc:docMk/>
            <pc:sldMk cId="3506807818" sldId="261"/>
            <ac:spMk id="3" creationId="{683DE6BE-15CE-751F-95E3-E6C5984D9913}"/>
          </ac:spMkLst>
        </pc:spChg>
        <pc:spChg chg="add del mod">
          <ac:chgData name="PARTI, Gabor [Student]" userId="f0576239-4eb0-4985-8ad1-b1a88c77ace7" providerId="ADAL" clId="{B63958D3-19DF-45BC-8ED3-57C9C60BB662}" dt="2022-11-29T13:19:26.695" v="12108"/>
          <ac:spMkLst>
            <pc:docMk/>
            <pc:sldMk cId="3506807818" sldId="261"/>
            <ac:spMk id="3" creationId="{68E4FA27-B094-8AB9-0C28-4985C0BE7441}"/>
          </ac:spMkLst>
        </pc:spChg>
        <pc:spChg chg="add del mod">
          <ac:chgData name="PARTI, Gabor [Student]" userId="f0576239-4eb0-4985-8ad1-b1a88c77ace7" providerId="ADAL" clId="{B63958D3-19DF-45BC-8ED3-57C9C60BB662}" dt="2022-11-30T03:19:22.259" v="21382"/>
          <ac:spMkLst>
            <pc:docMk/>
            <pc:sldMk cId="3506807818" sldId="261"/>
            <ac:spMk id="15" creationId="{D1EAA97D-8942-62AB-D67F-B84643450DE9}"/>
          </ac:spMkLst>
        </pc:spChg>
        <pc:spChg chg="add mod">
          <ac:chgData name="PARTI, Gabor [Student]" userId="f0576239-4eb0-4985-8ad1-b1a88c77ace7" providerId="ADAL" clId="{B63958D3-19DF-45BC-8ED3-57C9C60BB662}" dt="2022-11-29T17:00:38.360" v="15600" actId="1076"/>
          <ac:spMkLst>
            <pc:docMk/>
            <pc:sldMk cId="3506807818" sldId="261"/>
            <ac:spMk id="17" creationId="{20F2AF3D-DF78-FA92-FB94-5BC1C3D1B8BC}"/>
          </ac:spMkLst>
        </pc:spChg>
        <pc:spChg chg="add mod">
          <ac:chgData name="PARTI, Gabor [Student]" userId="f0576239-4eb0-4985-8ad1-b1a88c77ace7" providerId="ADAL" clId="{B63958D3-19DF-45BC-8ED3-57C9C60BB662}" dt="2022-11-29T18:26:45.949" v="17098" actId="207"/>
          <ac:spMkLst>
            <pc:docMk/>
            <pc:sldMk cId="3506807818" sldId="261"/>
            <ac:spMk id="18" creationId="{45D982D8-7842-652B-1BCF-2C27ED890806}"/>
          </ac:spMkLst>
        </pc:spChg>
        <pc:spChg chg="mod">
          <ac:chgData name="PARTI, Gabor [Student]" userId="f0576239-4eb0-4985-8ad1-b1a88c77ace7" providerId="ADAL" clId="{B63958D3-19DF-45BC-8ED3-57C9C60BB662}" dt="2022-11-29T15:39:20.344" v="13745" actId="255"/>
          <ac:spMkLst>
            <pc:docMk/>
            <pc:sldMk cId="3506807818" sldId="261"/>
            <ac:spMk id="25" creationId="{981149B6-EDE0-F7AA-3B23-EF93617FD775}"/>
          </ac:spMkLst>
        </pc:spChg>
        <pc:picChg chg="add del mod modCrop">
          <ac:chgData name="PARTI, Gabor [Student]" userId="f0576239-4eb0-4985-8ad1-b1a88c77ace7" providerId="ADAL" clId="{B63958D3-19DF-45BC-8ED3-57C9C60BB662}" dt="2022-11-29T09:25:50.842" v="6948" actId="21"/>
          <ac:picMkLst>
            <pc:docMk/>
            <pc:sldMk cId="3506807818" sldId="261"/>
            <ac:picMk id="6" creationId="{0C523EF2-F936-AE88-FADC-8A42AC70F09F}"/>
          </ac:picMkLst>
        </pc:picChg>
        <pc:picChg chg="add del mod">
          <ac:chgData name="PARTI, Gabor [Student]" userId="f0576239-4eb0-4985-8ad1-b1a88c77ace7" providerId="ADAL" clId="{B63958D3-19DF-45BC-8ED3-57C9C60BB662}" dt="2022-11-29T09:25:50.842" v="6948" actId="21"/>
          <ac:picMkLst>
            <pc:docMk/>
            <pc:sldMk cId="3506807818" sldId="261"/>
            <ac:picMk id="8" creationId="{E62B16E6-FADE-6165-5AED-FFDF62A16B27}"/>
          </ac:picMkLst>
        </pc:picChg>
        <pc:picChg chg="add del mod">
          <ac:chgData name="PARTI, Gabor [Student]" userId="f0576239-4eb0-4985-8ad1-b1a88c77ace7" providerId="ADAL" clId="{B63958D3-19DF-45BC-8ED3-57C9C60BB662}" dt="2022-11-29T09:25:50.842" v="6948" actId="21"/>
          <ac:picMkLst>
            <pc:docMk/>
            <pc:sldMk cId="3506807818" sldId="261"/>
            <ac:picMk id="10" creationId="{47ACA78F-36A8-CBF7-F625-593F805E9593}"/>
          </ac:picMkLst>
        </pc:picChg>
        <pc:picChg chg="add del mod">
          <ac:chgData name="PARTI, Gabor [Student]" userId="f0576239-4eb0-4985-8ad1-b1a88c77ace7" providerId="ADAL" clId="{B63958D3-19DF-45BC-8ED3-57C9C60BB662}" dt="2022-11-29T09:25:50.842" v="6948" actId="21"/>
          <ac:picMkLst>
            <pc:docMk/>
            <pc:sldMk cId="3506807818" sldId="261"/>
            <ac:picMk id="11" creationId="{C8643CFC-E123-9578-B746-7E3CD9B19F0E}"/>
          </ac:picMkLst>
        </pc:picChg>
        <pc:picChg chg="add del mod">
          <ac:chgData name="PARTI, Gabor [Student]" userId="f0576239-4eb0-4985-8ad1-b1a88c77ace7" providerId="ADAL" clId="{B63958D3-19DF-45BC-8ED3-57C9C60BB662}" dt="2022-11-29T09:10:50.542" v="6465" actId="478"/>
          <ac:picMkLst>
            <pc:docMk/>
            <pc:sldMk cId="3506807818" sldId="261"/>
            <ac:picMk id="12" creationId="{29E32C4D-A4FA-046E-15AC-5FFEDEC7EC7D}"/>
          </ac:picMkLst>
        </pc:picChg>
        <pc:picChg chg="add del mod">
          <ac:chgData name="PARTI, Gabor [Student]" userId="f0576239-4eb0-4985-8ad1-b1a88c77ace7" providerId="ADAL" clId="{B63958D3-19DF-45BC-8ED3-57C9C60BB662}" dt="2022-11-29T09:25:50.842" v="6948" actId="21"/>
          <ac:picMkLst>
            <pc:docMk/>
            <pc:sldMk cId="3506807818" sldId="261"/>
            <ac:picMk id="13" creationId="{465ACF37-3F1F-798B-3BA4-49E4A36B7B61}"/>
          </ac:picMkLst>
        </pc:picChg>
        <pc:picChg chg="add mod">
          <ac:chgData name="PARTI, Gabor [Student]" userId="f0576239-4eb0-4985-8ad1-b1a88c77ace7" providerId="ADAL" clId="{B63958D3-19DF-45BC-8ED3-57C9C60BB662}" dt="2022-11-30T03:10:59.307" v="21268" actId="1076"/>
          <ac:picMkLst>
            <pc:docMk/>
            <pc:sldMk cId="3506807818" sldId="261"/>
            <ac:picMk id="14" creationId="{BC62FB7D-430F-5BEE-C4A9-E59E1D757242}"/>
          </ac:picMkLst>
        </pc:picChg>
        <pc:picChg chg="add del mod">
          <ac:chgData name="PARTI, Gabor [Student]" userId="f0576239-4eb0-4985-8ad1-b1a88c77ace7" providerId="ADAL" clId="{B63958D3-19DF-45BC-8ED3-57C9C60BB662}" dt="2022-11-29T15:39:59.076" v="13750" actId="21"/>
          <ac:picMkLst>
            <pc:docMk/>
            <pc:sldMk cId="3506807818" sldId="261"/>
            <ac:picMk id="16" creationId="{8328CEEC-8391-CF7E-A779-BB7E6DD43B67}"/>
          </ac:picMkLst>
        </pc:picChg>
      </pc:sldChg>
      <pc:sldChg chg="addSp delSp modSp new mod addAnim delAnim modAnim modNotesTx">
        <pc:chgData name="PARTI, Gabor [Student]" userId="f0576239-4eb0-4985-8ad1-b1a88c77ace7" providerId="ADAL" clId="{B63958D3-19DF-45BC-8ED3-57C9C60BB662}" dt="2022-11-30T03:23:11.289" v="21704" actId="20577"/>
        <pc:sldMkLst>
          <pc:docMk/>
          <pc:sldMk cId="2488304937" sldId="262"/>
        </pc:sldMkLst>
        <pc:spChg chg="mod">
          <ac:chgData name="PARTI, Gabor [Student]" userId="f0576239-4eb0-4985-8ad1-b1a88c77ace7" providerId="ADAL" clId="{B63958D3-19DF-45BC-8ED3-57C9C60BB662}" dt="2022-11-29T15:15:06.765" v="12964" actId="20577"/>
          <ac:spMkLst>
            <pc:docMk/>
            <pc:sldMk cId="2488304937" sldId="262"/>
            <ac:spMk id="2" creationId="{A0A3B32C-3C54-6DA4-71DC-E6032CE5F61A}"/>
          </ac:spMkLst>
        </pc:spChg>
        <pc:spChg chg="mod">
          <ac:chgData name="PARTI, Gabor [Student]" userId="f0576239-4eb0-4985-8ad1-b1a88c77ace7" providerId="ADAL" clId="{B63958D3-19DF-45BC-8ED3-57C9C60BB662}" dt="2022-11-29T16:54:54.575" v="15234" actId="20577"/>
          <ac:spMkLst>
            <pc:docMk/>
            <pc:sldMk cId="2488304937" sldId="262"/>
            <ac:spMk id="3" creationId="{FF79E0E9-96FE-2659-80DA-A8F87997AF6F}"/>
          </ac:spMkLst>
        </pc:spChg>
        <pc:spChg chg="add del mod">
          <ac:chgData name="PARTI, Gabor [Student]" userId="f0576239-4eb0-4985-8ad1-b1a88c77ace7" providerId="ADAL" clId="{B63958D3-19DF-45BC-8ED3-57C9C60BB662}" dt="2022-11-29T13:19:26.748" v="12132"/>
          <ac:spMkLst>
            <pc:docMk/>
            <pc:sldMk cId="2488304937" sldId="262"/>
            <ac:spMk id="5" creationId="{51A7A4FB-9895-AEC7-57C0-C2CE1025DB6A}"/>
          </ac:spMkLst>
        </pc:spChg>
        <pc:spChg chg="add mod">
          <ac:chgData name="PARTI, Gabor [Student]" userId="f0576239-4eb0-4985-8ad1-b1a88c77ace7" providerId="ADAL" clId="{B63958D3-19DF-45BC-8ED3-57C9C60BB662}" dt="2022-11-30T03:19:22.269" v="21418"/>
          <ac:spMkLst>
            <pc:docMk/>
            <pc:sldMk cId="2488304937" sldId="262"/>
            <ac:spMk id="5" creationId="{726FB111-88A7-821D-9D69-DDF84E151854}"/>
          </ac:spMkLst>
        </pc:spChg>
        <pc:spChg chg="add del mod">
          <ac:chgData name="PARTI, Gabor [Student]" userId="f0576239-4eb0-4985-8ad1-b1a88c77ace7" providerId="ADAL" clId="{B63958D3-19DF-45BC-8ED3-57C9C60BB662}" dt="2022-11-30T03:19:22.269" v="21415"/>
          <ac:spMkLst>
            <pc:docMk/>
            <pc:sldMk cId="2488304937" sldId="262"/>
            <ac:spMk id="6" creationId="{2B5F7547-6565-064E-23DA-D12C350C6411}"/>
          </ac:spMkLst>
        </pc:spChg>
        <pc:picChg chg="add del mod">
          <ac:chgData name="PARTI, Gabor [Student]" userId="f0576239-4eb0-4985-8ad1-b1a88c77ace7" providerId="ADAL" clId="{B63958D3-19DF-45BC-8ED3-57C9C60BB662}" dt="2022-11-29T16:12:39.087" v="14091" actId="478"/>
          <ac:picMkLst>
            <pc:docMk/>
            <pc:sldMk cId="2488304937" sldId="262"/>
            <ac:picMk id="8" creationId="{A15375C2-F856-A9EC-3DF8-6FEACCE9F95A}"/>
          </ac:picMkLst>
        </pc:picChg>
        <pc:picChg chg="add del mod">
          <ac:chgData name="PARTI, Gabor [Student]" userId="f0576239-4eb0-4985-8ad1-b1a88c77ace7" providerId="ADAL" clId="{B63958D3-19DF-45BC-8ED3-57C9C60BB662}" dt="2022-11-29T15:18:07.558" v="12990" actId="478"/>
          <ac:picMkLst>
            <pc:docMk/>
            <pc:sldMk cId="2488304937" sldId="262"/>
            <ac:picMk id="10" creationId="{C09B8379-EA68-FEE7-E3F8-300B79148E77}"/>
          </ac:picMkLst>
        </pc:picChg>
        <pc:picChg chg="add del mod">
          <ac:chgData name="PARTI, Gabor [Student]" userId="f0576239-4eb0-4985-8ad1-b1a88c77ace7" providerId="ADAL" clId="{B63958D3-19DF-45BC-8ED3-57C9C60BB662}" dt="2022-11-29T16:12:39.087" v="14091" actId="478"/>
          <ac:picMkLst>
            <pc:docMk/>
            <pc:sldMk cId="2488304937" sldId="262"/>
            <ac:picMk id="12" creationId="{2CBF5370-6EB1-B779-2C79-90E0F0FD1655}"/>
          </ac:picMkLst>
        </pc:picChg>
        <pc:picChg chg="add mod">
          <ac:chgData name="PARTI, Gabor [Student]" userId="f0576239-4eb0-4985-8ad1-b1a88c77ace7" providerId="ADAL" clId="{B63958D3-19DF-45BC-8ED3-57C9C60BB662}" dt="2022-11-29T16:13:50.632" v="14116" actId="1076"/>
          <ac:picMkLst>
            <pc:docMk/>
            <pc:sldMk cId="2488304937" sldId="262"/>
            <ac:picMk id="14" creationId="{B7DBA6B5-EECC-66EA-058F-4BB88A33CA93}"/>
          </ac:picMkLst>
        </pc:picChg>
        <pc:picChg chg="add del mod">
          <ac:chgData name="PARTI, Gabor [Student]" userId="f0576239-4eb0-4985-8ad1-b1a88c77ace7" providerId="ADAL" clId="{B63958D3-19DF-45BC-8ED3-57C9C60BB662}" dt="2022-11-29T15:18:02.458" v="12987" actId="478"/>
          <ac:picMkLst>
            <pc:docMk/>
            <pc:sldMk cId="2488304937" sldId="262"/>
            <ac:picMk id="16" creationId="{19728C51-87D7-DAFF-57BC-BB2217AF3592}"/>
          </ac:picMkLst>
        </pc:picChg>
        <pc:picChg chg="add mod ord">
          <ac:chgData name="PARTI, Gabor [Student]" userId="f0576239-4eb0-4985-8ad1-b1a88c77ace7" providerId="ADAL" clId="{B63958D3-19DF-45BC-8ED3-57C9C60BB662}" dt="2022-11-29T16:13:24.765" v="14112" actId="1076"/>
          <ac:picMkLst>
            <pc:docMk/>
            <pc:sldMk cId="2488304937" sldId="262"/>
            <ac:picMk id="18" creationId="{F94939EA-58D5-BC2E-B5B0-1D9DDDA1EF60}"/>
          </ac:picMkLst>
        </pc:picChg>
        <pc:picChg chg="add mod">
          <ac:chgData name="PARTI, Gabor [Student]" userId="f0576239-4eb0-4985-8ad1-b1a88c77ace7" providerId="ADAL" clId="{B63958D3-19DF-45BC-8ED3-57C9C60BB662}" dt="2022-11-29T16:13:24.765" v="14112" actId="1076"/>
          <ac:picMkLst>
            <pc:docMk/>
            <pc:sldMk cId="2488304937" sldId="262"/>
            <ac:picMk id="20" creationId="{818DA8A3-2EDC-562F-4919-E9F95C2AC1B5}"/>
          </ac:picMkLst>
        </pc:picChg>
        <pc:picChg chg="add mod ord">
          <ac:chgData name="PARTI, Gabor [Student]" userId="f0576239-4eb0-4985-8ad1-b1a88c77ace7" providerId="ADAL" clId="{B63958D3-19DF-45BC-8ED3-57C9C60BB662}" dt="2022-11-29T16:13:24.765" v="14112" actId="1076"/>
          <ac:picMkLst>
            <pc:docMk/>
            <pc:sldMk cId="2488304937" sldId="262"/>
            <ac:picMk id="22" creationId="{BC94012B-71A8-A437-D83F-47B533F2C571}"/>
          </ac:picMkLst>
        </pc:picChg>
        <pc:picChg chg="add mod ord">
          <ac:chgData name="PARTI, Gabor [Student]" userId="f0576239-4eb0-4985-8ad1-b1a88c77ace7" providerId="ADAL" clId="{B63958D3-19DF-45BC-8ED3-57C9C60BB662}" dt="2022-11-29T16:13:24.765" v="14112" actId="1076"/>
          <ac:picMkLst>
            <pc:docMk/>
            <pc:sldMk cId="2488304937" sldId="262"/>
            <ac:picMk id="24" creationId="{AC3974EE-994B-86D3-EA6B-CAD5F57809A0}"/>
          </ac:picMkLst>
        </pc:picChg>
        <pc:picChg chg="add mod">
          <ac:chgData name="PARTI, Gabor [Student]" userId="f0576239-4eb0-4985-8ad1-b1a88c77ace7" providerId="ADAL" clId="{B63958D3-19DF-45BC-8ED3-57C9C60BB662}" dt="2022-11-29T16:13:24.765" v="14112" actId="1076"/>
          <ac:picMkLst>
            <pc:docMk/>
            <pc:sldMk cId="2488304937" sldId="262"/>
            <ac:picMk id="26" creationId="{AEF3515C-74AA-DDAB-CECA-698C6C8AF9F3}"/>
          </ac:picMkLst>
        </pc:picChg>
        <pc:picChg chg="add mod ord">
          <ac:chgData name="PARTI, Gabor [Student]" userId="f0576239-4eb0-4985-8ad1-b1a88c77ace7" providerId="ADAL" clId="{B63958D3-19DF-45BC-8ED3-57C9C60BB662}" dt="2022-11-29T16:13:24.765" v="14112" actId="1076"/>
          <ac:picMkLst>
            <pc:docMk/>
            <pc:sldMk cId="2488304937" sldId="262"/>
            <ac:picMk id="28" creationId="{14F486A6-6E70-5FAD-641A-966816DC42B4}"/>
          </ac:picMkLst>
        </pc:picChg>
      </pc:sldChg>
      <pc:sldChg chg="addSp delSp modSp new mod modAnim modNotesTx">
        <pc:chgData name="PARTI, Gabor [Student]" userId="f0576239-4eb0-4985-8ad1-b1a88c77ace7" providerId="ADAL" clId="{B63958D3-19DF-45BC-8ED3-57C9C60BB662}" dt="2022-11-30T03:19:22.279" v="21426"/>
        <pc:sldMkLst>
          <pc:docMk/>
          <pc:sldMk cId="2765568416" sldId="263"/>
        </pc:sldMkLst>
        <pc:spChg chg="mod">
          <ac:chgData name="PARTI, Gabor [Student]" userId="f0576239-4eb0-4985-8ad1-b1a88c77ace7" providerId="ADAL" clId="{B63958D3-19DF-45BC-8ED3-57C9C60BB662}" dt="2022-11-22T06:30:02.282" v="508" actId="20577"/>
          <ac:spMkLst>
            <pc:docMk/>
            <pc:sldMk cId="2765568416" sldId="263"/>
            <ac:spMk id="2" creationId="{90B16657-C7A1-CFF6-B38E-C9E302554629}"/>
          </ac:spMkLst>
        </pc:spChg>
        <pc:spChg chg="del mod">
          <ac:chgData name="PARTI, Gabor [Student]" userId="f0576239-4eb0-4985-8ad1-b1a88c77ace7" providerId="ADAL" clId="{B63958D3-19DF-45BC-8ED3-57C9C60BB662}" dt="2022-11-29T16:52:17.287" v="15085"/>
          <ac:spMkLst>
            <pc:docMk/>
            <pc:sldMk cId="2765568416" sldId="263"/>
            <ac:spMk id="3" creationId="{6ABD89A6-94C4-9E33-EE50-31F3A7081126}"/>
          </ac:spMkLst>
        </pc:spChg>
        <pc:spChg chg="add mod">
          <ac:chgData name="PARTI, Gabor [Student]" userId="f0576239-4eb0-4985-8ad1-b1a88c77ace7" providerId="ADAL" clId="{B63958D3-19DF-45BC-8ED3-57C9C60BB662}" dt="2022-11-30T03:19:22.279" v="21426"/>
          <ac:spMkLst>
            <pc:docMk/>
            <pc:sldMk cId="2765568416" sldId="263"/>
            <ac:spMk id="3" creationId="{CFDD3A82-51C0-3F0E-4313-CCA9539EE4D1}"/>
          </ac:spMkLst>
        </pc:spChg>
        <pc:spChg chg="add del mod">
          <ac:chgData name="PARTI, Gabor [Student]" userId="f0576239-4eb0-4985-8ad1-b1a88c77ace7" providerId="ADAL" clId="{B63958D3-19DF-45BC-8ED3-57C9C60BB662}" dt="2022-11-29T13:19:26.775" v="12145"/>
          <ac:spMkLst>
            <pc:docMk/>
            <pc:sldMk cId="2765568416" sldId="263"/>
            <ac:spMk id="5" creationId="{D12F1D19-D24C-1D94-9E09-00A7A60A6EAD}"/>
          </ac:spMkLst>
        </pc:spChg>
        <pc:spChg chg="add del mod">
          <ac:chgData name="PARTI, Gabor [Student]" userId="f0576239-4eb0-4985-8ad1-b1a88c77ace7" providerId="ADAL" clId="{B63958D3-19DF-45BC-8ED3-57C9C60BB662}" dt="2022-11-30T03:19:22.277" v="21423"/>
          <ac:spMkLst>
            <pc:docMk/>
            <pc:sldMk cId="2765568416" sldId="263"/>
            <ac:spMk id="6" creationId="{CA1D2D0E-839C-A334-69F0-02C8950AE793}"/>
          </ac:spMkLst>
        </pc:spChg>
        <pc:spChg chg="add mod">
          <ac:chgData name="PARTI, Gabor [Student]" userId="f0576239-4eb0-4985-8ad1-b1a88c77ace7" providerId="ADAL" clId="{B63958D3-19DF-45BC-8ED3-57C9C60BB662}" dt="2022-11-29T16:53:29.741" v="15095" actId="14100"/>
          <ac:spMkLst>
            <pc:docMk/>
            <pc:sldMk cId="2765568416" sldId="263"/>
            <ac:spMk id="9" creationId="{B11519D3-633D-71A4-2B1D-BFA785A8D959}"/>
          </ac:spMkLst>
        </pc:spChg>
        <pc:spChg chg="add mod">
          <ac:chgData name="PARTI, Gabor [Student]" userId="f0576239-4eb0-4985-8ad1-b1a88c77ace7" providerId="ADAL" clId="{B63958D3-19DF-45BC-8ED3-57C9C60BB662}" dt="2022-11-29T17:06:44.770" v="15884" actId="20577"/>
          <ac:spMkLst>
            <pc:docMk/>
            <pc:sldMk cId="2765568416" sldId="263"/>
            <ac:spMk id="11" creationId="{62B082CA-72A4-E682-F252-0F84C44B7487}"/>
          </ac:spMkLst>
        </pc:spChg>
        <pc:picChg chg="add del mod">
          <ac:chgData name="PARTI, Gabor [Student]" userId="f0576239-4eb0-4985-8ad1-b1a88c77ace7" providerId="ADAL" clId="{B63958D3-19DF-45BC-8ED3-57C9C60BB662}" dt="2022-11-29T16:56:28.274" v="15403" actId="478"/>
          <ac:picMkLst>
            <pc:docMk/>
            <pc:sldMk cId="2765568416" sldId="263"/>
            <ac:picMk id="8" creationId="{60F737BC-54EE-8F20-AC3B-34C6CF2E842C}"/>
          </ac:picMkLst>
        </pc:picChg>
        <pc:picChg chg="add mod">
          <ac:chgData name="PARTI, Gabor [Student]" userId="f0576239-4eb0-4985-8ad1-b1a88c77ace7" providerId="ADAL" clId="{B63958D3-19DF-45BC-8ED3-57C9C60BB662}" dt="2022-11-29T17:02:01.243" v="15661" actId="1076"/>
          <ac:picMkLst>
            <pc:docMk/>
            <pc:sldMk cId="2765568416" sldId="263"/>
            <ac:picMk id="12" creationId="{8DFA90BF-5933-E643-A0A3-0F56A862B3C2}"/>
          </ac:picMkLst>
        </pc:picChg>
      </pc:sldChg>
      <pc:sldChg chg="addSp delSp modSp add mod ord modNotesTx">
        <pc:chgData name="PARTI, Gabor [Student]" userId="f0576239-4eb0-4985-8ad1-b1a88c77ace7" providerId="ADAL" clId="{B63958D3-19DF-45BC-8ED3-57C9C60BB662}" dt="2022-11-30T03:20:13.054" v="21511" actId="1035"/>
        <pc:sldMkLst>
          <pc:docMk/>
          <pc:sldMk cId="2215315427" sldId="264"/>
        </pc:sldMkLst>
        <pc:spChg chg="mod">
          <ac:chgData name="PARTI, Gabor [Student]" userId="f0576239-4eb0-4985-8ad1-b1a88c77ace7" providerId="ADAL" clId="{B63958D3-19DF-45BC-8ED3-57C9C60BB662}" dt="2022-11-30T03:20:09.813" v="21507" actId="14100"/>
          <ac:spMkLst>
            <pc:docMk/>
            <pc:sldMk cId="2215315427" sldId="264"/>
            <ac:spMk id="3" creationId="{13C5F0C9-D41D-2360-9F35-71309B987E0A}"/>
          </ac:spMkLst>
        </pc:spChg>
        <pc:spChg chg="del">
          <ac:chgData name="PARTI, Gabor [Student]" userId="f0576239-4eb0-4985-8ad1-b1a88c77ace7" providerId="ADAL" clId="{B63958D3-19DF-45BC-8ED3-57C9C60BB662}" dt="2022-11-30T03:19:22.287" v="21453"/>
          <ac:spMkLst>
            <pc:docMk/>
            <pc:sldMk cId="2215315427" sldId="264"/>
            <ac:spMk id="6" creationId="{4D50A530-79A4-F7EC-DAE8-6A0AA4D95766}"/>
          </ac:spMkLst>
        </pc:spChg>
        <pc:spChg chg="add mod">
          <ac:chgData name="PARTI, Gabor [Student]" userId="f0576239-4eb0-4985-8ad1-b1a88c77ace7" providerId="ADAL" clId="{B63958D3-19DF-45BC-8ED3-57C9C60BB662}" dt="2022-11-30T03:19:22.289" v="21456"/>
          <ac:spMkLst>
            <pc:docMk/>
            <pc:sldMk cId="2215315427" sldId="264"/>
            <ac:spMk id="7" creationId="{3E8AA7B6-5A40-F596-CCF6-B171DE08FF9F}"/>
          </ac:spMkLst>
        </pc:spChg>
        <pc:spChg chg="add del mod">
          <ac:chgData name="PARTI, Gabor [Student]" userId="f0576239-4eb0-4985-8ad1-b1a88c77ace7" providerId="ADAL" clId="{B63958D3-19DF-45BC-8ED3-57C9C60BB662}" dt="2022-11-30T02:18:02.794" v="18991"/>
          <ac:spMkLst>
            <pc:docMk/>
            <pc:sldMk cId="2215315427" sldId="264"/>
            <ac:spMk id="7" creationId="{A9351421-0009-B6F6-536A-8D372459AE24}"/>
          </ac:spMkLst>
        </pc:spChg>
        <pc:picChg chg="add mod">
          <ac:chgData name="PARTI, Gabor [Student]" userId="f0576239-4eb0-4985-8ad1-b1a88c77ace7" providerId="ADAL" clId="{B63958D3-19DF-45BC-8ED3-57C9C60BB662}" dt="2022-11-30T03:20:13.054" v="21511" actId="1035"/>
          <ac:picMkLst>
            <pc:docMk/>
            <pc:sldMk cId="2215315427" sldId="264"/>
            <ac:picMk id="5" creationId="{7BFDAC20-4F37-1239-C0F1-12FEA72A8054}"/>
          </ac:picMkLst>
        </pc:picChg>
        <pc:picChg chg="del">
          <ac:chgData name="PARTI, Gabor [Student]" userId="f0576239-4eb0-4985-8ad1-b1a88c77ace7" providerId="ADAL" clId="{B63958D3-19DF-45BC-8ED3-57C9C60BB662}" dt="2022-11-29T18:58:28.474" v="17818" actId="21"/>
          <ac:picMkLst>
            <pc:docMk/>
            <pc:sldMk cId="2215315427" sldId="264"/>
            <ac:picMk id="7" creationId="{86772D36-A210-124B-DC39-3F4E0CAEEEEC}"/>
          </ac:picMkLst>
        </pc:picChg>
      </pc:sldChg>
      <pc:sldChg chg="addSp delSp modSp new del mod ord">
        <pc:chgData name="PARTI, Gabor [Student]" userId="f0576239-4eb0-4985-8ad1-b1a88c77ace7" providerId="ADAL" clId="{B63958D3-19DF-45BC-8ED3-57C9C60BB662}" dt="2022-11-29T18:39:41.506" v="17294" actId="2696"/>
        <pc:sldMkLst>
          <pc:docMk/>
          <pc:sldMk cId="2586384277" sldId="264"/>
        </pc:sldMkLst>
        <pc:spChg chg="mod">
          <ac:chgData name="PARTI, Gabor [Student]" userId="f0576239-4eb0-4985-8ad1-b1a88c77ace7" providerId="ADAL" clId="{B63958D3-19DF-45BC-8ED3-57C9C60BB662}" dt="2022-11-22T06:30:11.991" v="533" actId="20577"/>
          <ac:spMkLst>
            <pc:docMk/>
            <pc:sldMk cId="2586384277" sldId="264"/>
            <ac:spMk id="2" creationId="{C27DE213-FF47-8569-66F8-C8433B82E0E1}"/>
          </ac:spMkLst>
        </pc:spChg>
        <pc:spChg chg="add del mod">
          <ac:chgData name="PARTI, Gabor [Student]" userId="f0576239-4eb0-4985-8ad1-b1a88c77ace7" providerId="ADAL" clId="{B63958D3-19DF-45BC-8ED3-57C9C60BB662}" dt="2022-11-29T13:19:26.825" v="12170"/>
          <ac:spMkLst>
            <pc:docMk/>
            <pc:sldMk cId="2586384277" sldId="264"/>
            <ac:spMk id="5" creationId="{411C25B5-3B01-3035-2462-7AB6F367C5F5}"/>
          </ac:spMkLst>
        </pc:spChg>
        <pc:spChg chg="add mod">
          <ac:chgData name="PARTI, Gabor [Student]" userId="f0576239-4eb0-4985-8ad1-b1a88c77ace7" providerId="ADAL" clId="{B63958D3-19DF-45BC-8ED3-57C9C60BB662}" dt="2022-11-29T13:19:26.831" v="12173"/>
          <ac:spMkLst>
            <pc:docMk/>
            <pc:sldMk cId="2586384277" sldId="264"/>
            <ac:spMk id="6" creationId="{4D50A530-79A4-F7EC-DAE8-6A0AA4D95766}"/>
          </ac:spMkLst>
        </pc:spChg>
        <pc:picChg chg="add mod">
          <ac:chgData name="PARTI, Gabor [Student]" userId="f0576239-4eb0-4985-8ad1-b1a88c77ace7" providerId="ADAL" clId="{B63958D3-19DF-45BC-8ED3-57C9C60BB662}" dt="2022-11-29T16:45:55.592" v="15075" actId="1076"/>
          <ac:picMkLst>
            <pc:docMk/>
            <pc:sldMk cId="2586384277" sldId="264"/>
            <ac:picMk id="7" creationId="{86772D36-A210-124B-DC39-3F4E0CAEEEEC}"/>
          </ac:picMkLst>
        </pc:picChg>
      </pc:sldChg>
      <pc:sldChg chg="addSp delSp modSp new mod ord modNotesTx">
        <pc:chgData name="PARTI, Gabor [Student]" userId="f0576239-4eb0-4985-8ad1-b1a88c77ace7" providerId="ADAL" clId="{B63958D3-19DF-45BC-8ED3-57C9C60BB662}" dt="2022-11-30T03:19:22.289" v="21477"/>
        <pc:sldMkLst>
          <pc:docMk/>
          <pc:sldMk cId="1323925695" sldId="265"/>
        </pc:sldMkLst>
        <pc:spChg chg="mod">
          <ac:chgData name="PARTI, Gabor [Student]" userId="f0576239-4eb0-4985-8ad1-b1a88c77ace7" providerId="ADAL" clId="{B63958D3-19DF-45BC-8ED3-57C9C60BB662}" dt="2022-11-22T06:30:19.357" v="547" actId="20577"/>
          <ac:spMkLst>
            <pc:docMk/>
            <pc:sldMk cId="1323925695" sldId="265"/>
            <ac:spMk id="2" creationId="{6C4BD768-93DC-5426-98AB-A99E86CE4DBE}"/>
          </ac:spMkLst>
        </pc:spChg>
        <pc:spChg chg="mod">
          <ac:chgData name="PARTI, Gabor [Student]" userId="f0576239-4eb0-4985-8ad1-b1a88c77ace7" providerId="ADAL" clId="{B63958D3-19DF-45BC-8ED3-57C9C60BB662}" dt="2022-11-29T18:42:33.714" v="17324" actId="20577"/>
          <ac:spMkLst>
            <pc:docMk/>
            <pc:sldMk cId="1323925695" sldId="265"/>
            <ac:spMk id="3" creationId="{F0FEBFA1-A5DF-2EA7-ED36-FB4B23E52828}"/>
          </ac:spMkLst>
        </pc:spChg>
        <pc:spChg chg="add del mod">
          <ac:chgData name="PARTI, Gabor [Student]" userId="f0576239-4eb0-4985-8ad1-b1a88c77ace7" providerId="ADAL" clId="{B63958D3-19DF-45BC-8ED3-57C9C60BB662}" dt="2022-11-29T13:19:26.912" v="12218"/>
          <ac:spMkLst>
            <pc:docMk/>
            <pc:sldMk cId="1323925695" sldId="265"/>
            <ac:spMk id="5" creationId="{9DC9F8A9-FF26-EAB0-DA87-BE18656A37FD}"/>
          </ac:spMkLst>
        </pc:spChg>
        <pc:spChg chg="add mod">
          <ac:chgData name="PARTI, Gabor [Student]" userId="f0576239-4eb0-4985-8ad1-b1a88c77ace7" providerId="ADAL" clId="{B63958D3-19DF-45BC-8ED3-57C9C60BB662}" dt="2022-11-30T03:19:22.289" v="21477"/>
          <ac:spMkLst>
            <pc:docMk/>
            <pc:sldMk cId="1323925695" sldId="265"/>
            <ac:spMk id="5" creationId="{E37A81BB-1E28-0D54-3A1C-8F7C7E6084DE}"/>
          </ac:spMkLst>
        </pc:spChg>
        <pc:spChg chg="add del mod">
          <ac:chgData name="PARTI, Gabor [Student]" userId="f0576239-4eb0-4985-8ad1-b1a88c77ace7" providerId="ADAL" clId="{B63958D3-19DF-45BC-8ED3-57C9C60BB662}" dt="2022-11-30T03:19:22.289" v="21474"/>
          <ac:spMkLst>
            <pc:docMk/>
            <pc:sldMk cId="1323925695" sldId="265"/>
            <ac:spMk id="6" creationId="{1A07E0E3-E2B0-A29B-A929-7C7F45202BC9}"/>
          </ac:spMkLst>
        </pc:spChg>
      </pc:sldChg>
      <pc:sldChg chg="addSp delSp modSp new add del mod delAnim modAnim">
        <pc:chgData name="PARTI, Gabor [Student]" userId="f0576239-4eb0-4985-8ad1-b1a88c77ace7" providerId="ADAL" clId="{B63958D3-19DF-45BC-8ED3-57C9C60BB662}" dt="2022-11-29T18:40:41.809" v="17298" actId="47"/>
        <pc:sldMkLst>
          <pc:docMk/>
          <pc:sldMk cId="1970696580" sldId="266"/>
        </pc:sldMkLst>
        <pc:spChg chg="mod">
          <ac:chgData name="PARTI, Gabor [Student]" userId="f0576239-4eb0-4985-8ad1-b1a88c77ace7" providerId="ADAL" clId="{B63958D3-19DF-45BC-8ED3-57C9C60BB662}" dt="2022-11-22T06:32:22.621" v="566" actId="20577"/>
          <ac:spMkLst>
            <pc:docMk/>
            <pc:sldMk cId="1970696580" sldId="266"/>
            <ac:spMk id="2" creationId="{023583F4-289E-A42D-9045-0B916189DCE5}"/>
          </ac:spMkLst>
        </pc:spChg>
        <pc:spChg chg="add del mod">
          <ac:chgData name="PARTI, Gabor [Student]" userId="f0576239-4eb0-4985-8ad1-b1a88c77ace7" providerId="ADAL" clId="{B63958D3-19DF-45BC-8ED3-57C9C60BB662}" dt="2022-11-29T13:19:26.923" v="12223"/>
          <ac:spMkLst>
            <pc:docMk/>
            <pc:sldMk cId="1970696580" sldId="266"/>
            <ac:spMk id="5" creationId="{B845BB91-CF38-A0E0-F5B5-927B7B888552}"/>
          </ac:spMkLst>
        </pc:spChg>
        <pc:spChg chg="add mod">
          <ac:chgData name="PARTI, Gabor [Student]" userId="f0576239-4eb0-4985-8ad1-b1a88c77ace7" providerId="ADAL" clId="{B63958D3-19DF-45BC-8ED3-57C9C60BB662}" dt="2022-11-29T13:19:26.929" v="12226"/>
          <ac:spMkLst>
            <pc:docMk/>
            <pc:sldMk cId="1970696580" sldId="266"/>
            <ac:spMk id="8" creationId="{234E031B-F65F-4FED-3DE8-3DE2A3350F71}"/>
          </ac:spMkLst>
        </pc:spChg>
        <pc:picChg chg="add del mod">
          <ac:chgData name="PARTI, Gabor [Student]" userId="f0576239-4eb0-4985-8ad1-b1a88c77ace7" providerId="ADAL" clId="{B63958D3-19DF-45BC-8ED3-57C9C60BB662}" dt="2022-11-29T18:28:14.267" v="17114" actId="21"/>
          <ac:picMkLst>
            <pc:docMk/>
            <pc:sldMk cId="1970696580" sldId="266"/>
            <ac:picMk id="6" creationId="{E44D64C9-8F6F-BE8C-EEF7-10EDC4461DE1}"/>
          </ac:picMkLst>
        </pc:picChg>
        <pc:picChg chg="add del mod">
          <ac:chgData name="PARTI, Gabor [Student]" userId="f0576239-4eb0-4985-8ad1-b1a88c77ace7" providerId="ADAL" clId="{B63958D3-19DF-45BC-8ED3-57C9C60BB662}" dt="2022-11-29T18:28:14.267" v="17114" actId="21"/>
          <ac:picMkLst>
            <pc:docMk/>
            <pc:sldMk cId="1970696580" sldId="266"/>
            <ac:picMk id="7" creationId="{D5BE89A5-6158-A78C-D1DD-882C6FB841AD}"/>
          </ac:picMkLst>
        </pc:picChg>
        <pc:picChg chg="add del mod">
          <ac:chgData name="PARTI, Gabor [Student]" userId="f0576239-4eb0-4985-8ad1-b1a88c77ace7" providerId="ADAL" clId="{B63958D3-19DF-45BC-8ED3-57C9C60BB662}" dt="2022-11-29T16:34:17.142" v="14627" actId="21"/>
          <ac:picMkLst>
            <pc:docMk/>
            <pc:sldMk cId="1970696580" sldId="266"/>
            <ac:picMk id="9" creationId="{9D1933F0-B90C-65DC-42D5-C8DDEFA2D9EB}"/>
          </ac:picMkLst>
        </pc:picChg>
      </pc:sldChg>
      <pc:sldChg chg="addSp delSp modSp add mod addAnim delAnim modAnim modNotesTx">
        <pc:chgData name="PARTI, Gabor [Student]" userId="f0576239-4eb0-4985-8ad1-b1a88c77ace7" providerId="ADAL" clId="{B63958D3-19DF-45BC-8ED3-57C9C60BB662}" dt="2022-11-30T03:19:22.269" v="21408"/>
        <pc:sldMkLst>
          <pc:docMk/>
          <pc:sldMk cId="236940135" sldId="267"/>
        </pc:sldMkLst>
        <pc:spChg chg="mod">
          <ac:chgData name="PARTI, Gabor [Student]" userId="f0576239-4eb0-4985-8ad1-b1a88c77ace7" providerId="ADAL" clId="{B63958D3-19DF-45BC-8ED3-57C9C60BB662}" dt="2022-11-29T16:02:50.693" v="14026" actId="108"/>
          <ac:spMkLst>
            <pc:docMk/>
            <pc:sldMk cId="236940135" sldId="267"/>
            <ac:spMk id="3" creationId="{F3F773FB-4DE6-D37E-31E7-66EC64BEB568}"/>
          </ac:spMkLst>
        </pc:spChg>
        <pc:spChg chg="add del mod">
          <ac:chgData name="PARTI, Gabor [Student]" userId="f0576239-4eb0-4985-8ad1-b1a88c77ace7" providerId="ADAL" clId="{B63958D3-19DF-45BC-8ED3-57C9C60BB662}" dt="2022-11-29T13:19:26.738" v="12127"/>
          <ac:spMkLst>
            <pc:docMk/>
            <pc:sldMk cId="236940135" sldId="267"/>
            <ac:spMk id="5" creationId="{0458C9D9-42CA-5DD8-0B30-CCA21FC49F47}"/>
          </ac:spMkLst>
        </pc:spChg>
        <pc:spChg chg="add mod">
          <ac:chgData name="PARTI, Gabor [Student]" userId="f0576239-4eb0-4985-8ad1-b1a88c77ace7" providerId="ADAL" clId="{B63958D3-19DF-45BC-8ED3-57C9C60BB662}" dt="2022-11-30T03:19:22.269" v="21408"/>
          <ac:spMkLst>
            <pc:docMk/>
            <pc:sldMk cId="236940135" sldId="267"/>
            <ac:spMk id="5" creationId="{B4A609FF-34AD-2236-6E4D-2DD7DACD86C2}"/>
          </ac:spMkLst>
        </pc:spChg>
        <pc:spChg chg="add del mod">
          <ac:chgData name="PARTI, Gabor [Student]" userId="f0576239-4eb0-4985-8ad1-b1a88c77ace7" providerId="ADAL" clId="{B63958D3-19DF-45BC-8ED3-57C9C60BB662}" dt="2022-11-30T03:19:22.269" v="21405"/>
          <ac:spMkLst>
            <pc:docMk/>
            <pc:sldMk cId="236940135" sldId="267"/>
            <ac:spMk id="6" creationId="{E8506FEF-5538-17E3-81C3-7BB178524364}"/>
          </ac:spMkLst>
        </pc:spChg>
        <pc:spChg chg="add del mod">
          <ac:chgData name="PARTI, Gabor [Student]" userId="f0576239-4eb0-4985-8ad1-b1a88c77ace7" providerId="ADAL" clId="{B63958D3-19DF-45BC-8ED3-57C9C60BB662}" dt="2022-11-29T15:31:31.091" v="13612" actId="478"/>
          <ac:spMkLst>
            <pc:docMk/>
            <pc:sldMk cId="236940135" sldId="267"/>
            <ac:spMk id="7" creationId="{E4F4840A-7E27-2FED-5467-4963F6845564}"/>
          </ac:spMkLst>
        </pc:spChg>
        <pc:spChg chg="add mod">
          <ac:chgData name="PARTI, Gabor [Student]" userId="f0576239-4eb0-4985-8ad1-b1a88c77ace7" providerId="ADAL" clId="{B63958D3-19DF-45BC-8ED3-57C9C60BB662}" dt="2022-11-29T15:47:34.061" v="13899" actId="1036"/>
          <ac:spMkLst>
            <pc:docMk/>
            <pc:sldMk cId="236940135" sldId="267"/>
            <ac:spMk id="9" creationId="{10CE0026-7F4C-1C55-472E-7B17887A9AD5}"/>
          </ac:spMkLst>
        </pc:spChg>
        <pc:spChg chg="add mod">
          <ac:chgData name="PARTI, Gabor [Student]" userId="f0576239-4eb0-4985-8ad1-b1a88c77ace7" providerId="ADAL" clId="{B63958D3-19DF-45BC-8ED3-57C9C60BB662}" dt="2022-11-29T16:00:41.996" v="14006" actId="1076"/>
          <ac:spMkLst>
            <pc:docMk/>
            <pc:sldMk cId="236940135" sldId="267"/>
            <ac:spMk id="15" creationId="{1F1B469C-E213-CCBB-94F5-7F2FE1EDCEFA}"/>
          </ac:spMkLst>
        </pc:spChg>
        <pc:spChg chg="add mod">
          <ac:chgData name="PARTI, Gabor [Student]" userId="f0576239-4eb0-4985-8ad1-b1a88c77ace7" providerId="ADAL" clId="{B63958D3-19DF-45BC-8ED3-57C9C60BB662}" dt="2022-11-29T15:57:51.391" v="13981"/>
          <ac:spMkLst>
            <pc:docMk/>
            <pc:sldMk cId="236940135" sldId="267"/>
            <ac:spMk id="16" creationId="{9E958630-ADD3-A416-EF96-FDC990E44CFE}"/>
          </ac:spMkLst>
        </pc:spChg>
        <pc:spChg chg="add mod">
          <ac:chgData name="PARTI, Gabor [Student]" userId="f0576239-4eb0-4985-8ad1-b1a88c77ace7" providerId="ADAL" clId="{B63958D3-19DF-45BC-8ED3-57C9C60BB662}" dt="2022-11-29T16:03:13.799" v="14030" actId="114"/>
          <ac:spMkLst>
            <pc:docMk/>
            <pc:sldMk cId="236940135" sldId="267"/>
            <ac:spMk id="22" creationId="{A6E24EB2-8FDE-AD67-D27A-B1A4854639C5}"/>
          </ac:spMkLst>
        </pc:spChg>
        <pc:spChg chg="add del mod">
          <ac:chgData name="PARTI, Gabor [Student]" userId="f0576239-4eb0-4985-8ad1-b1a88c77ace7" providerId="ADAL" clId="{B63958D3-19DF-45BC-8ED3-57C9C60BB662}" dt="2022-11-29T16:17:14.201" v="14143" actId="478"/>
          <ac:spMkLst>
            <pc:docMk/>
            <pc:sldMk cId="236940135" sldId="267"/>
            <ac:spMk id="24" creationId="{F13D64B6-0F2A-7984-2CFF-1D99510819AE}"/>
          </ac:spMkLst>
        </pc:spChg>
        <pc:spChg chg="add mod">
          <ac:chgData name="PARTI, Gabor [Student]" userId="f0576239-4eb0-4985-8ad1-b1a88c77ace7" providerId="ADAL" clId="{B63958D3-19DF-45BC-8ED3-57C9C60BB662}" dt="2022-11-29T16:15:52.925" v="14133" actId="404"/>
          <ac:spMkLst>
            <pc:docMk/>
            <pc:sldMk cId="236940135" sldId="267"/>
            <ac:spMk id="26" creationId="{7D1886C9-F63C-69B0-7BA3-76CA59E37AD5}"/>
          </ac:spMkLst>
        </pc:spChg>
        <pc:spChg chg="add mod">
          <ac:chgData name="PARTI, Gabor [Student]" userId="f0576239-4eb0-4985-8ad1-b1a88c77ace7" providerId="ADAL" clId="{B63958D3-19DF-45BC-8ED3-57C9C60BB662}" dt="2022-11-29T18:10:58.075" v="16954" actId="1035"/>
          <ac:spMkLst>
            <pc:docMk/>
            <pc:sldMk cId="236940135" sldId="267"/>
            <ac:spMk id="27" creationId="{73539A83-03F8-9F5F-FFE5-EC7A19128B44}"/>
          </ac:spMkLst>
        </pc:spChg>
        <pc:spChg chg="add mod">
          <ac:chgData name="PARTI, Gabor [Student]" userId="f0576239-4eb0-4985-8ad1-b1a88c77ace7" providerId="ADAL" clId="{B63958D3-19DF-45BC-8ED3-57C9C60BB662}" dt="2022-11-29T18:11:12.737" v="16958" actId="20577"/>
          <ac:spMkLst>
            <pc:docMk/>
            <pc:sldMk cId="236940135" sldId="267"/>
            <ac:spMk id="28" creationId="{01214958-CE68-D5DA-7BDF-9B455DA6909C}"/>
          </ac:spMkLst>
        </pc:spChg>
        <pc:picChg chg="add del mod">
          <ac:chgData name="PARTI, Gabor [Student]" userId="f0576239-4eb0-4985-8ad1-b1a88c77ace7" providerId="ADAL" clId="{B63958D3-19DF-45BC-8ED3-57C9C60BB662}" dt="2022-11-29T15:49:52.184" v="13906" actId="21"/>
          <ac:picMkLst>
            <pc:docMk/>
            <pc:sldMk cId="236940135" sldId="267"/>
            <ac:picMk id="8" creationId="{5AFF2155-3F55-705B-D31C-959110658ECE}"/>
          </ac:picMkLst>
        </pc:picChg>
        <pc:picChg chg="add mod">
          <ac:chgData name="PARTI, Gabor [Student]" userId="f0576239-4eb0-4985-8ad1-b1a88c77ace7" providerId="ADAL" clId="{B63958D3-19DF-45BC-8ED3-57C9C60BB662}" dt="2022-11-29T15:50:23.301" v="13911" actId="14100"/>
          <ac:picMkLst>
            <pc:docMk/>
            <pc:sldMk cId="236940135" sldId="267"/>
            <ac:picMk id="10" creationId="{F092C8DE-E6BF-C650-8A79-7A9AF7450505}"/>
          </ac:picMkLst>
        </pc:picChg>
        <pc:picChg chg="add del mod">
          <ac:chgData name="PARTI, Gabor [Student]" userId="f0576239-4eb0-4985-8ad1-b1a88c77ace7" providerId="ADAL" clId="{B63958D3-19DF-45BC-8ED3-57C9C60BB662}" dt="2022-11-29T15:57:49.935" v="13980" actId="478"/>
          <ac:picMkLst>
            <pc:docMk/>
            <pc:sldMk cId="236940135" sldId="267"/>
            <ac:picMk id="11" creationId="{4E37E673-466D-5EA7-49BB-926553F8BA42}"/>
          </ac:picMkLst>
        </pc:picChg>
        <pc:picChg chg="add mod">
          <ac:chgData name="PARTI, Gabor [Student]" userId="f0576239-4eb0-4985-8ad1-b1a88c77ace7" providerId="ADAL" clId="{B63958D3-19DF-45BC-8ED3-57C9C60BB662}" dt="2022-11-29T15:54:02.257" v="13946" actId="962"/>
          <ac:picMkLst>
            <pc:docMk/>
            <pc:sldMk cId="236940135" sldId="267"/>
            <ac:picMk id="13" creationId="{8399AE4D-F524-BF9E-CE6D-6395A3007E6F}"/>
          </ac:picMkLst>
        </pc:picChg>
        <pc:picChg chg="add mod">
          <ac:chgData name="PARTI, Gabor [Student]" userId="f0576239-4eb0-4985-8ad1-b1a88c77ace7" providerId="ADAL" clId="{B63958D3-19DF-45BC-8ED3-57C9C60BB662}" dt="2022-11-29T15:57:51.391" v="13981"/>
          <ac:picMkLst>
            <pc:docMk/>
            <pc:sldMk cId="236940135" sldId="267"/>
            <ac:picMk id="14" creationId="{525D6B21-A523-80D1-586E-E4CCDC8AB0FE}"/>
          </ac:picMkLst>
        </pc:picChg>
        <pc:picChg chg="add mod">
          <ac:chgData name="PARTI, Gabor [Student]" userId="f0576239-4eb0-4985-8ad1-b1a88c77ace7" providerId="ADAL" clId="{B63958D3-19DF-45BC-8ED3-57C9C60BB662}" dt="2022-11-29T18:10:58.075" v="16954" actId="1035"/>
          <ac:picMkLst>
            <pc:docMk/>
            <pc:sldMk cId="236940135" sldId="267"/>
            <ac:picMk id="23" creationId="{3DE4F6A1-197C-8580-97D0-673DC6F269E2}"/>
          </ac:picMkLst>
        </pc:picChg>
        <pc:cxnChg chg="add mod">
          <ac:chgData name="PARTI, Gabor [Student]" userId="f0576239-4eb0-4985-8ad1-b1a88c77ace7" providerId="ADAL" clId="{B63958D3-19DF-45BC-8ED3-57C9C60BB662}" dt="2022-11-29T16:00:44.086" v="14007" actId="14100"/>
          <ac:cxnSpMkLst>
            <pc:docMk/>
            <pc:sldMk cId="236940135" sldId="267"/>
            <ac:cxnSpMk id="17" creationId="{4A1E1C97-2FA8-19C1-7A55-ADB8BA5F4ABF}"/>
          </ac:cxnSpMkLst>
        </pc:cxnChg>
      </pc:sldChg>
      <pc:sldChg chg="addSp delSp modSp new del mod modNotesTx">
        <pc:chgData name="PARTI, Gabor [Student]" userId="f0576239-4eb0-4985-8ad1-b1a88c77ace7" providerId="ADAL" clId="{B63958D3-19DF-45BC-8ED3-57C9C60BB662}" dt="2022-11-29T17:08:52.577" v="15913" actId="47"/>
        <pc:sldMkLst>
          <pc:docMk/>
          <pc:sldMk cId="1773685110" sldId="268"/>
        </pc:sldMkLst>
        <pc:spChg chg="del mod">
          <ac:chgData name="PARTI, Gabor [Student]" userId="f0576239-4eb0-4985-8ad1-b1a88c77ace7" providerId="ADAL" clId="{B63958D3-19DF-45BC-8ED3-57C9C60BB662}" dt="2022-11-29T17:07:43.079" v="15891" actId="478"/>
          <ac:spMkLst>
            <pc:docMk/>
            <pc:sldMk cId="1773685110" sldId="268"/>
            <ac:spMk id="2" creationId="{7B48C9C0-DC0B-8D50-D392-8A7CDF997986}"/>
          </ac:spMkLst>
        </pc:spChg>
        <pc:spChg chg="del">
          <ac:chgData name="PARTI, Gabor [Student]" userId="f0576239-4eb0-4985-8ad1-b1a88c77ace7" providerId="ADAL" clId="{B63958D3-19DF-45BC-8ED3-57C9C60BB662}" dt="2022-11-22T09:34:32.810" v="1457"/>
          <ac:spMkLst>
            <pc:docMk/>
            <pc:sldMk cId="1773685110" sldId="268"/>
            <ac:spMk id="3" creationId="{39FBD642-2D85-A14F-5108-0AAAE765B21B}"/>
          </ac:spMkLst>
        </pc:spChg>
        <pc:spChg chg="add del mod">
          <ac:chgData name="PARTI, Gabor [Student]" userId="f0576239-4eb0-4985-8ad1-b1a88c77ace7" providerId="ADAL" clId="{B63958D3-19DF-45BC-8ED3-57C9C60BB662}" dt="2022-11-29T13:19:26.784" v="12150"/>
          <ac:spMkLst>
            <pc:docMk/>
            <pc:sldMk cId="1773685110" sldId="268"/>
            <ac:spMk id="3" creationId="{B8930339-3952-B7B4-DAE1-A8C88D69F798}"/>
          </ac:spMkLst>
        </pc:spChg>
        <pc:spChg chg="add mod">
          <ac:chgData name="PARTI, Gabor [Student]" userId="f0576239-4eb0-4985-8ad1-b1a88c77ace7" providerId="ADAL" clId="{B63958D3-19DF-45BC-8ED3-57C9C60BB662}" dt="2022-11-29T13:19:26.792" v="12153"/>
          <ac:spMkLst>
            <pc:docMk/>
            <pc:sldMk cId="1773685110" sldId="268"/>
            <ac:spMk id="5" creationId="{4DAA61CF-A0E9-103A-42AA-2C294E6A5023}"/>
          </ac:spMkLst>
        </pc:spChg>
        <pc:spChg chg="add del mod">
          <ac:chgData name="PARTI, Gabor [Student]" userId="f0576239-4eb0-4985-8ad1-b1a88c77ace7" providerId="ADAL" clId="{B63958D3-19DF-45BC-8ED3-57C9C60BB662}" dt="2022-11-29T17:07:40.452" v="15890"/>
          <ac:spMkLst>
            <pc:docMk/>
            <pc:sldMk cId="1773685110" sldId="268"/>
            <ac:spMk id="7" creationId="{7469193D-A3E0-CC3F-71A0-40FC1EA77261}"/>
          </ac:spMkLst>
        </pc:spChg>
        <pc:spChg chg="add del mod">
          <ac:chgData name="PARTI, Gabor [Student]" userId="f0576239-4eb0-4985-8ad1-b1a88c77ace7" providerId="ADAL" clId="{B63958D3-19DF-45BC-8ED3-57C9C60BB662}" dt="2022-11-29T17:07:57.072" v="15894" actId="478"/>
          <ac:spMkLst>
            <pc:docMk/>
            <pc:sldMk cId="1773685110" sldId="268"/>
            <ac:spMk id="9" creationId="{09CA0EC6-14E4-134B-06D1-2EB5C8E887D9}"/>
          </ac:spMkLst>
        </pc:spChg>
        <pc:spChg chg="add del mod">
          <ac:chgData name="PARTI, Gabor [Student]" userId="f0576239-4eb0-4985-8ad1-b1a88c77ace7" providerId="ADAL" clId="{B63958D3-19DF-45BC-8ED3-57C9C60BB662}" dt="2022-11-29T17:07:55.969" v="15893" actId="478"/>
          <ac:spMkLst>
            <pc:docMk/>
            <pc:sldMk cId="1773685110" sldId="268"/>
            <ac:spMk id="10" creationId="{CA1D7934-343B-B79F-9800-BF7573074715}"/>
          </ac:spMkLst>
        </pc:spChg>
        <pc:spChg chg="add mod">
          <ac:chgData name="PARTI, Gabor [Student]" userId="f0576239-4eb0-4985-8ad1-b1a88c77ace7" providerId="ADAL" clId="{B63958D3-19DF-45BC-8ED3-57C9C60BB662}" dt="2022-11-29T17:08:28.678" v="15908" actId="21"/>
          <ac:spMkLst>
            <pc:docMk/>
            <pc:sldMk cId="1773685110" sldId="268"/>
            <ac:spMk id="12" creationId="{69BA3002-2BC4-BE4C-1BEF-A908BAD1B585}"/>
          </ac:spMkLst>
        </pc:spChg>
        <pc:graphicFrameChg chg="add del mod">
          <ac:chgData name="PARTI, Gabor [Student]" userId="f0576239-4eb0-4985-8ad1-b1a88c77ace7" providerId="ADAL" clId="{B63958D3-19DF-45BC-8ED3-57C9C60BB662}" dt="2022-11-22T09:40:26.349" v="1489" actId="478"/>
          <ac:graphicFrameMkLst>
            <pc:docMk/>
            <pc:sldMk cId="1773685110" sldId="268"/>
            <ac:graphicFrameMk id="7" creationId="{C396DAD9-D2E4-731E-293A-60DA2DCC0C86}"/>
          </ac:graphicFrameMkLst>
        </pc:graphicFrameChg>
        <pc:picChg chg="add del mod">
          <ac:chgData name="PARTI, Gabor [Student]" userId="f0576239-4eb0-4985-8ad1-b1a88c77ace7" providerId="ADAL" clId="{B63958D3-19DF-45BC-8ED3-57C9C60BB662}" dt="2022-11-29T17:08:28.678" v="15908" actId="21"/>
          <ac:picMkLst>
            <pc:docMk/>
            <pc:sldMk cId="1773685110" sldId="268"/>
            <ac:picMk id="6" creationId="{4EF9818B-6253-2CC9-F371-35C86006E4E6}"/>
          </ac:picMkLst>
        </pc:picChg>
      </pc:sldChg>
      <pc:sldChg chg="addSp delSp modSp new del mod">
        <pc:chgData name="PARTI, Gabor [Student]" userId="f0576239-4eb0-4985-8ad1-b1a88c77ace7" providerId="ADAL" clId="{B63958D3-19DF-45BC-8ED3-57C9C60BB662}" dt="2022-11-29T17:09:20.549" v="15925" actId="47"/>
        <pc:sldMkLst>
          <pc:docMk/>
          <pc:sldMk cId="3633743542" sldId="269"/>
        </pc:sldMkLst>
        <pc:spChg chg="mod">
          <ac:chgData name="PARTI, Gabor [Student]" userId="f0576239-4eb0-4985-8ad1-b1a88c77ace7" providerId="ADAL" clId="{B63958D3-19DF-45BC-8ED3-57C9C60BB662}" dt="2022-11-29T16:45:29.981" v="15069" actId="404"/>
          <ac:spMkLst>
            <pc:docMk/>
            <pc:sldMk cId="3633743542" sldId="269"/>
            <ac:spMk id="2" creationId="{DE708D8E-FD59-6203-89F8-2CEF33B7CE70}"/>
          </ac:spMkLst>
        </pc:spChg>
        <pc:spChg chg="add del mod">
          <ac:chgData name="PARTI, Gabor [Student]" userId="f0576239-4eb0-4985-8ad1-b1a88c77ace7" providerId="ADAL" clId="{B63958D3-19DF-45BC-8ED3-57C9C60BB662}" dt="2022-11-29T13:19:26.795" v="12155"/>
          <ac:spMkLst>
            <pc:docMk/>
            <pc:sldMk cId="3633743542" sldId="269"/>
            <ac:spMk id="3" creationId="{1DAB5E58-BA98-2739-7CF1-BAE1982A14EF}"/>
          </ac:spMkLst>
        </pc:spChg>
        <pc:spChg chg="del">
          <ac:chgData name="PARTI, Gabor [Student]" userId="f0576239-4eb0-4985-8ad1-b1a88c77ace7" providerId="ADAL" clId="{B63958D3-19DF-45BC-8ED3-57C9C60BB662}" dt="2022-11-22T09:36:10.543" v="1476"/>
          <ac:spMkLst>
            <pc:docMk/>
            <pc:sldMk cId="3633743542" sldId="269"/>
            <ac:spMk id="3" creationId="{52DBC551-D5AA-1F0C-6FB4-F876E2BC636A}"/>
          </ac:spMkLst>
        </pc:spChg>
        <pc:spChg chg="add mod">
          <ac:chgData name="PARTI, Gabor [Student]" userId="f0576239-4eb0-4985-8ad1-b1a88c77ace7" providerId="ADAL" clId="{B63958D3-19DF-45BC-8ED3-57C9C60BB662}" dt="2022-11-29T13:19:26.802" v="12158"/>
          <ac:spMkLst>
            <pc:docMk/>
            <pc:sldMk cId="3633743542" sldId="269"/>
            <ac:spMk id="5" creationId="{8C615C12-7982-EC8B-6F77-60B6E04FB9E4}"/>
          </ac:spMkLst>
        </pc:spChg>
        <pc:spChg chg="add mod">
          <ac:chgData name="PARTI, Gabor [Student]" userId="f0576239-4eb0-4985-8ad1-b1a88c77ace7" providerId="ADAL" clId="{B63958D3-19DF-45BC-8ED3-57C9C60BB662}" dt="2022-11-29T17:09:10.128" v="15917" actId="21"/>
          <ac:spMkLst>
            <pc:docMk/>
            <pc:sldMk cId="3633743542" sldId="269"/>
            <ac:spMk id="8" creationId="{D6928A8B-B741-203E-4411-BE9B8F5BBFDB}"/>
          </ac:spMkLst>
        </pc:spChg>
        <pc:picChg chg="add del mod">
          <ac:chgData name="PARTI, Gabor [Student]" userId="f0576239-4eb0-4985-8ad1-b1a88c77ace7" providerId="ADAL" clId="{B63958D3-19DF-45BC-8ED3-57C9C60BB662}" dt="2022-11-29T17:09:10.128" v="15917" actId="21"/>
          <ac:picMkLst>
            <pc:docMk/>
            <pc:sldMk cId="3633743542" sldId="269"/>
            <ac:picMk id="6" creationId="{226FABF9-B772-8804-E0AF-C9E280D7671B}"/>
          </ac:picMkLst>
        </pc:picChg>
      </pc:sldChg>
      <pc:sldChg chg="addSp delSp modSp new del mod">
        <pc:chgData name="PARTI, Gabor [Student]" userId="f0576239-4eb0-4985-8ad1-b1a88c77ace7" providerId="ADAL" clId="{B63958D3-19DF-45BC-8ED3-57C9C60BB662}" dt="2022-11-29T17:09:52.711" v="15930" actId="47"/>
        <pc:sldMkLst>
          <pc:docMk/>
          <pc:sldMk cId="1386719177" sldId="270"/>
        </pc:sldMkLst>
        <pc:spChg chg="mod">
          <ac:chgData name="PARTI, Gabor [Student]" userId="f0576239-4eb0-4985-8ad1-b1a88c77ace7" providerId="ADAL" clId="{B63958D3-19DF-45BC-8ED3-57C9C60BB662}" dt="2022-11-29T16:45:32.588" v="15071" actId="404"/>
          <ac:spMkLst>
            <pc:docMk/>
            <pc:sldMk cId="1386719177" sldId="270"/>
            <ac:spMk id="2" creationId="{A758C6BC-294E-8AF3-BAD6-486DD0F6B6F4}"/>
          </ac:spMkLst>
        </pc:spChg>
        <pc:spChg chg="add del mod">
          <ac:chgData name="PARTI, Gabor [Student]" userId="f0576239-4eb0-4985-8ad1-b1a88c77ace7" providerId="ADAL" clId="{B63958D3-19DF-45BC-8ED3-57C9C60BB662}" dt="2022-11-29T13:19:26.806" v="12160"/>
          <ac:spMkLst>
            <pc:docMk/>
            <pc:sldMk cId="1386719177" sldId="270"/>
            <ac:spMk id="3" creationId="{223F0F98-3907-FF7B-1F7E-8FF2FA9BDD59}"/>
          </ac:spMkLst>
        </pc:spChg>
        <pc:spChg chg="del">
          <ac:chgData name="PARTI, Gabor [Student]" userId="f0576239-4eb0-4985-8ad1-b1a88c77ace7" providerId="ADAL" clId="{B63958D3-19DF-45BC-8ED3-57C9C60BB662}" dt="2022-11-22T09:36:34.051" v="1482"/>
          <ac:spMkLst>
            <pc:docMk/>
            <pc:sldMk cId="1386719177" sldId="270"/>
            <ac:spMk id="3" creationId="{A0756528-BD63-F4F0-8DBC-AA8EC92FCD41}"/>
          </ac:spMkLst>
        </pc:spChg>
        <pc:spChg chg="add mod">
          <ac:chgData name="PARTI, Gabor [Student]" userId="f0576239-4eb0-4985-8ad1-b1a88c77ace7" providerId="ADAL" clId="{B63958D3-19DF-45BC-8ED3-57C9C60BB662}" dt="2022-11-29T13:19:26.813" v="12163"/>
          <ac:spMkLst>
            <pc:docMk/>
            <pc:sldMk cId="1386719177" sldId="270"/>
            <ac:spMk id="5" creationId="{C87F3379-DC63-DE27-6D4A-C6A5E218962E}"/>
          </ac:spMkLst>
        </pc:spChg>
        <pc:spChg chg="add mod">
          <ac:chgData name="PARTI, Gabor [Student]" userId="f0576239-4eb0-4985-8ad1-b1a88c77ace7" providerId="ADAL" clId="{B63958D3-19DF-45BC-8ED3-57C9C60BB662}" dt="2022-11-29T17:09:33.269" v="15928" actId="21"/>
          <ac:spMkLst>
            <pc:docMk/>
            <pc:sldMk cId="1386719177" sldId="270"/>
            <ac:spMk id="8" creationId="{A0C7D60F-B78C-F94E-D38E-5E42053A1516}"/>
          </ac:spMkLst>
        </pc:spChg>
        <pc:picChg chg="add del mod">
          <ac:chgData name="PARTI, Gabor [Student]" userId="f0576239-4eb0-4985-8ad1-b1a88c77ace7" providerId="ADAL" clId="{B63958D3-19DF-45BC-8ED3-57C9C60BB662}" dt="2022-11-29T17:09:33.269" v="15928" actId="21"/>
          <ac:picMkLst>
            <pc:docMk/>
            <pc:sldMk cId="1386719177" sldId="270"/>
            <ac:picMk id="6" creationId="{B04906D3-2FCB-BF9E-79B7-C97957113640}"/>
          </ac:picMkLst>
        </pc:picChg>
      </pc:sldChg>
      <pc:sldChg chg="addSp delSp modSp new del mod">
        <pc:chgData name="PARTI, Gabor [Student]" userId="f0576239-4eb0-4985-8ad1-b1a88c77ace7" providerId="ADAL" clId="{B63958D3-19DF-45BC-8ED3-57C9C60BB662}" dt="2022-11-29T18:39:23.295" v="17287" actId="47"/>
        <pc:sldMkLst>
          <pc:docMk/>
          <pc:sldMk cId="1375039750" sldId="271"/>
        </pc:sldMkLst>
        <pc:spChg chg="del">
          <ac:chgData name="PARTI, Gabor [Student]" userId="f0576239-4eb0-4985-8ad1-b1a88c77ace7" providerId="ADAL" clId="{B63958D3-19DF-45BC-8ED3-57C9C60BB662}" dt="2022-11-22T09:46:14.200" v="1491"/>
          <ac:spMkLst>
            <pc:docMk/>
            <pc:sldMk cId="1375039750" sldId="271"/>
            <ac:spMk id="3" creationId="{10299C03-B5E0-3C8C-8D24-446F54817816}"/>
          </ac:spMkLst>
        </pc:spChg>
        <pc:spChg chg="add del mod">
          <ac:chgData name="PARTI, Gabor [Student]" userId="f0576239-4eb0-4985-8ad1-b1a88c77ace7" providerId="ADAL" clId="{B63958D3-19DF-45BC-8ED3-57C9C60BB662}" dt="2022-11-29T13:19:26.834" v="12175"/>
          <ac:spMkLst>
            <pc:docMk/>
            <pc:sldMk cId="1375039750" sldId="271"/>
            <ac:spMk id="3" creationId="{5BCEBD06-0275-0D39-8F58-FFB9D8771AA9}"/>
          </ac:spMkLst>
        </pc:spChg>
        <pc:spChg chg="add mod">
          <ac:chgData name="PARTI, Gabor [Student]" userId="f0576239-4eb0-4985-8ad1-b1a88c77ace7" providerId="ADAL" clId="{B63958D3-19DF-45BC-8ED3-57C9C60BB662}" dt="2022-11-29T13:19:26.840" v="12178"/>
          <ac:spMkLst>
            <pc:docMk/>
            <pc:sldMk cId="1375039750" sldId="271"/>
            <ac:spMk id="5" creationId="{14C723D5-52E6-2AE0-1776-335BE22F6716}"/>
          </ac:spMkLst>
        </pc:spChg>
        <pc:spChg chg="add mod">
          <ac:chgData name="PARTI, Gabor [Student]" userId="f0576239-4eb0-4985-8ad1-b1a88c77ace7" providerId="ADAL" clId="{B63958D3-19DF-45BC-8ED3-57C9C60BB662}" dt="2022-11-29T16:45:44.199" v="15072" actId="21"/>
          <ac:spMkLst>
            <pc:docMk/>
            <pc:sldMk cId="1375039750" sldId="271"/>
            <ac:spMk id="8" creationId="{5B64E5B0-19AD-CFCF-1550-68CA930DCED0}"/>
          </ac:spMkLst>
        </pc:spChg>
        <pc:picChg chg="add del mod">
          <ac:chgData name="PARTI, Gabor [Student]" userId="f0576239-4eb0-4985-8ad1-b1a88c77ace7" providerId="ADAL" clId="{B63958D3-19DF-45BC-8ED3-57C9C60BB662}" dt="2022-11-29T16:45:44.199" v="15072" actId="21"/>
          <ac:picMkLst>
            <pc:docMk/>
            <pc:sldMk cId="1375039750" sldId="271"/>
            <ac:picMk id="6" creationId="{EF396E36-D1FC-8850-A399-5CBF8A64990B}"/>
          </ac:picMkLst>
        </pc:picChg>
      </pc:sldChg>
      <pc:sldChg chg="addSp delSp modSp add del mod ord">
        <pc:chgData name="PARTI, Gabor [Student]" userId="f0576239-4eb0-4985-8ad1-b1a88c77ace7" providerId="ADAL" clId="{B63958D3-19DF-45BC-8ED3-57C9C60BB662}" dt="2022-11-29T19:02:00.407" v="18022" actId="47"/>
        <pc:sldMkLst>
          <pc:docMk/>
          <pc:sldMk cId="1074808209" sldId="272"/>
        </pc:sldMkLst>
        <pc:spChg chg="add mod">
          <ac:chgData name="PARTI, Gabor [Student]" userId="f0576239-4eb0-4985-8ad1-b1a88c77ace7" providerId="ADAL" clId="{B63958D3-19DF-45BC-8ED3-57C9C60BB662}" dt="2022-11-29T19:01:56.832" v="18020" actId="21"/>
          <ac:spMkLst>
            <pc:docMk/>
            <pc:sldMk cId="1074808209" sldId="272"/>
            <ac:spMk id="7" creationId="{B6F9A310-EBD6-DB45-5AED-BD1D49D6B9B8}"/>
          </ac:spMkLst>
        </pc:spChg>
        <pc:picChg chg="del">
          <ac:chgData name="PARTI, Gabor [Student]" userId="f0576239-4eb0-4985-8ad1-b1a88c77ace7" providerId="ADAL" clId="{B63958D3-19DF-45BC-8ED3-57C9C60BB662}" dt="2022-11-29T19:01:56.832" v="18020" actId="21"/>
          <ac:picMkLst>
            <pc:docMk/>
            <pc:sldMk cId="1074808209" sldId="272"/>
            <ac:picMk id="6" creationId="{A46BDB72-37B0-50A0-FC09-D13BF60175E9}"/>
          </ac:picMkLst>
        </pc:picChg>
      </pc:sldChg>
      <pc:sldChg chg="addSp delSp modSp new del mod">
        <pc:chgData name="PARTI, Gabor [Student]" userId="f0576239-4eb0-4985-8ad1-b1a88c77ace7" providerId="ADAL" clId="{B63958D3-19DF-45BC-8ED3-57C9C60BB662}" dt="2022-11-29T18:39:41.506" v="17294" actId="2696"/>
        <pc:sldMkLst>
          <pc:docMk/>
          <pc:sldMk cId="3211994797" sldId="272"/>
        </pc:sldMkLst>
        <pc:spChg chg="del">
          <ac:chgData name="PARTI, Gabor [Student]" userId="f0576239-4eb0-4985-8ad1-b1a88c77ace7" providerId="ADAL" clId="{B63958D3-19DF-45BC-8ED3-57C9C60BB662}" dt="2022-11-22T09:49:16.482" v="1496"/>
          <ac:spMkLst>
            <pc:docMk/>
            <pc:sldMk cId="3211994797" sldId="272"/>
            <ac:spMk id="3" creationId="{1F0A5642-7918-A95D-D467-375C62C2DD18}"/>
          </ac:spMkLst>
        </pc:spChg>
        <pc:spChg chg="add del mod">
          <ac:chgData name="PARTI, Gabor [Student]" userId="f0576239-4eb0-4985-8ad1-b1a88c77ace7" providerId="ADAL" clId="{B63958D3-19DF-45BC-8ED3-57C9C60BB662}" dt="2022-11-29T13:19:26.844" v="12180"/>
          <ac:spMkLst>
            <pc:docMk/>
            <pc:sldMk cId="3211994797" sldId="272"/>
            <ac:spMk id="3" creationId="{AA9C3EDA-3056-4C2E-1199-DFBCC1E906C9}"/>
          </ac:spMkLst>
        </pc:spChg>
        <pc:spChg chg="add mod">
          <ac:chgData name="PARTI, Gabor [Student]" userId="f0576239-4eb0-4985-8ad1-b1a88c77ace7" providerId="ADAL" clId="{B63958D3-19DF-45BC-8ED3-57C9C60BB662}" dt="2022-11-29T13:19:26.849" v="12183"/>
          <ac:spMkLst>
            <pc:docMk/>
            <pc:sldMk cId="3211994797" sldId="272"/>
            <ac:spMk id="5" creationId="{6EA0BEE7-87A2-71D1-7C10-503A09D6BF98}"/>
          </ac:spMkLst>
        </pc:spChg>
        <pc:picChg chg="add mod">
          <ac:chgData name="PARTI, Gabor [Student]" userId="f0576239-4eb0-4985-8ad1-b1a88c77ace7" providerId="ADAL" clId="{B63958D3-19DF-45BC-8ED3-57C9C60BB662}" dt="2022-11-22T09:49:17.773" v="1498" actId="962"/>
          <ac:picMkLst>
            <pc:docMk/>
            <pc:sldMk cId="3211994797" sldId="272"/>
            <ac:picMk id="6" creationId="{A46BDB72-37B0-50A0-FC09-D13BF60175E9}"/>
          </ac:picMkLst>
        </pc:picChg>
      </pc:sldChg>
      <pc:sldChg chg="addSp delSp modSp new del mod">
        <pc:chgData name="PARTI, Gabor [Student]" userId="f0576239-4eb0-4985-8ad1-b1a88c77ace7" providerId="ADAL" clId="{B63958D3-19DF-45BC-8ED3-57C9C60BB662}" dt="2022-11-29T18:39:27.687" v="17289" actId="47"/>
        <pc:sldMkLst>
          <pc:docMk/>
          <pc:sldMk cId="1069881896" sldId="273"/>
        </pc:sldMkLst>
        <pc:spChg chg="del">
          <ac:chgData name="PARTI, Gabor [Student]" userId="f0576239-4eb0-4985-8ad1-b1a88c77ace7" providerId="ADAL" clId="{B63958D3-19DF-45BC-8ED3-57C9C60BB662}" dt="2022-11-22T09:49:28.850" v="1500"/>
          <ac:spMkLst>
            <pc:docMk/>
            <pc:sldMk cId="1069881896" sldId="273"/>
            <ac:spMk id="3" creationId="{6E6DF73C-15A4-59E3-8537-649CE711383E}"/>
          </ac:spMkLst>
        </pc:spChg>
        <pc:spChg chg="add del mod">
          <ac:chgData name="PARTI, Gabor [Student]" userId="f0576239-4eb0-4985-8ad1-b1a88c77ace7" providerId="ADAL" clId="{B63958D3-19DF-45BC-8ED3-57C9C60BB662}" dt="2022-11-29T13:19:26.879" v="12200"/>
          <ac:spMkLst>
            <pc:docMk/>
            <pc:sldMk cId="1069881896" sldId="273"/>
            <ac:spMk id="3" creationId="{FF9E7FDB-7F4D-BCA1-92E3-72B8B0F56FEB}"/>
          </ac:spMkLst>
        </pc:spChg>
        <pc:spChg chg="add mod">
          <ac:chgData name="PARTI, Gabor [Student]" userId="f0576239-4eb0-4985-8ad1-b1a88c77ace7" providerId="ADAL" clId="{B63958D3-19DF-45BC-8ED3-57C9C60BB662}" dt="2022-11-29T13:19:26.885" v="12203"/>
          <ac:spMkLst>
            <pc:docMk/>
            <pc:sldMk cId="1069881896" sldId="273"/>
            <ac:spMk id="5" creationId="{C42516A3-9668-4203-4A89-50BFAE288A98}"/>
          </ac:spMkLst>
        </pc:spChg>
        <pc:spChg chg="add mod">
          <ac:chgData name="PARTI, Gabor [Student]" userId="f0576239-4eb0-4985-8ad1-b1a88c77ace7" providerId="ADAL" clId="{B63958D3-19DF-45BC-8ED3-57C9C60BB662}" dt="2022-11-29T17:01:37.104" v="15654" actId="21"/>
          <ac:spMkLst>
            <pc:docMk/>
            <pc:sldMk cId="1069881896" sldId="273"/>
            <ac:spMk id="8" creationId="{A965D408-4889-E0F1-F11C-629F08514EC0}"/>
          </ac:spMkLst>
        </pc:spChg>
        <pc:picChg chg="add del mod">
          <ac:chgData name="PARTI, Gabor [Student]" userId="f0576239-4eb0-4985-8ad1-b1a88c77ace7" providerId="ADAL" clId="{B63958D3-19DF-45BC-8ED3-57C9C60BB662}" dt="2022-11-29T17:01:37.104" v="15654" actId="21"/>
          <ac:picMkLst>
            <pc:docMk/>
            <pc:sldMk cId="1069881896" sldId="273"/>
            <ac:picMk id="6" creationId="{E556B415-BC3B-ED49-76DE-B7955D164F3D}"/>
          </ac:picMkLst>
        </pc:picChg>
      </pc:sldChg>
      <pc:sldChg chg="addSp delSp modSp new del mod ord">
        <pc:chgData name="PARTI, Gabor [Student]" userId="f0576239-4eb0-4985-8ad1-b1a88c77ace7" providerId="ADAL" clId="{B63958D3-19DF-45BC-8ED3-57C9C60BB662}" dt="2022-11-29T18:41:33.392" v="17308" actId="47"/>
        <pc:sldMkLst>
          <pc:docMk/>
          <pc:sldMk cId="2422560160" sldId="274"/>
        </pc:sldMkLst>
        <pc:spChg chg="del">
          <ac:chgData name="PARTI, Gabor [Student]" userId="f0576239-4eb0-4985-8ad1-b1a88c77ace7" providerId="ADAL" clId="{B63958D3-19DF-45BC-8ED3-57C9C60BB662}" dt="2022-11-22T09:52:29.138" v="1547"/>
          <ac:spMkLst>
            <pc:docMk/>
            <pc:sldMk cId="2422560160" sldId="274"/>
            <ac:spMk id="3" creationId="{068E37F6-382C-E164-96E2-DB845DFA87E4}"/>
          </ac:spMkLst>
        </pc:spChg>
        <pc:spChg chg="add del mod">
          <ac:chgData name="PARTI, Gabor [Student]" userId="f0576239-4eb0-4985-8ad1-b1a88c77ace7" providerId="ADAL" clId="{B63958D3-19DF-45BC-8ED3-57C9C60BB662}" dt="2022-11-29T13:19:26.888" v="12205"/>
          <ac:spMkLst>
            <pc:docMk/>
            <pc:sldMk cId="2422560160" sldId="274"/>
            <ac:spMk id="3" creationId="{E3A383D2-62F3-CA38-1764-ED228059C1BE}"/>
          </ac:spMkLst>
        </pc:spChg>
        <pc:spChg chg="add mod">
          <ac:chgData name="PARTI, Gabor [Student]" userId="f0576239-4eb0-4985-8ad1-b1a88c77ace7" providerId="ADAL" clId="{B63958D3-19DF-45BC-8ED3-57C9C60BB662}" dt="2022-11-29T13:19:26.894" v="12208"/>
          <ac:spMkLst>
            <pc:docMk/>
            <pc:sldMk cId="2422560160" sldId="274"/>
            <ac:spMk id="5" creationId="{79B3084C-CFFA-9368-AD49-8F35FCA9B592}"/>
          </ac:spMkLst>
        </pc:spChg>
        <pc:spChg chg="add mod">
          <ac:chgData name="PARTI, Gabor [Student]" userId="f0576239-4eb0-4985-8ad1-b1a88c77ace7" providerId="ADAL" clId="{B63958D3-19DF-45BC-8ED3-57C9C60BB662}" dt="2022-11-29T18:14:55.358" v="16982" actId="21"/>
          <ac:spMkLst>
            <pc:docMk/>
            <pc:sldMk cId="2422560160" sldId="274"/>
            <ac:spMk id="8" creationId="{3487738F-8E6C-E6E7-3AEE-A1FAF82C95D0}"/>
          </ac:spMkLst>
        </pc:spChg>
        <pc:picChg chg="add del mod">
          <ac:chgData name="PARTI, Gabor [Student]" userId="f0576239-4eb0-4985-8ad1-b1a88c77ace7" providerId="ADAL" clId="{B63958D3-19DF-45BC-8ED3-57C9C60BB662}" dt="2022-11-29T18:14:55.358" v="16982" actId="21"/>
          <ac:picMkLst>
            <pc:docMk/>
            <pc:sldMk cId="2422560160" sldId="274"/>
            <ac:picMk id="6" creationId="{713EA796-8868-7B65-7FA1-94603F54E5E7}"/>
          </ac:picMkLst>
        </pc:picChg>
      </pc:sldChg>
      <pc:sldChg chg="addSp delSp modSp new del mod">
        <pc:chgData name="PARTI, Gabor [Student]" userId="f0576239-4eb0-4985-8ad1-b1a88c77ace7" providerId="ADAL" clId="{B63958D3-19DF-45BC-8ED3-57C9C60BB662}" dt="2022-11-29T18:39:41.506" v="17294" actId="2696"/>
        <pc:sldMkLst>
          <pc:docMk/>
          <pc:sldMk cId="1380441540" sldId="275"/>
        </pc:sldMkLst>
        <pc:spChg chg="mod">
          <ac:chgData name="PARTI, Gabor [Student]" userId="f0576239-4eb0-4985-8ad1-b1a88c77ace7" providerId="ADAL" clId="{B63958D3-19DF-45BC-8ED3-57C9C60BB662}" dt="2022-11-22T09:50:47.382" v="1521" actId="20577"/>
          <ac:spMkLst>
            <pc:docMk/>
            <pc:sldMk cId="1380441540" sldId="275"/>
            <ac:spMk id="2" creationId="{E79A56BF-253B-1453-C58B-53DCE164C205}"/>
          </ac:spMkLst>
        </pc:spChg>
        <pc:spChg chg="add del mod">
          <ac:chgData name="PARTI, Gabor [Student]" userId="f0576239-4eb0-4985-8ad1-b1a88c77ace7" providerId="ADAL" clId="{B63958D3-19DF-45BC-8ED3-57C9C60BB662}" dt="2022-11-29T13:19:26.852" v="12185"/>
          <ac:spMkLst>
            <pc:docMk/>
            <pc:sldMk cId="1380441540" sldId="275"/>
            <ac:spMk id="3" creationId="{3E0E5F72-3266-1DA3-0447-E5AC25168C30}"/>
          </ac:spMkLst>
        </pc:spChg>
        <pc:spChg chg="del">
          <ac:chgData name="PARTI, Gabor [Student]" userId="f0576239-4eb0-4985-8ad1-b1a88c77ace7" providerId="ADAL" clId="{B63958D3-19DF-45BC-8ED3-57C9C60BB662}" dt="2022-11-22T09:50:32.770" v="1505"/>
          <ac:spMkLst>
            <pc:docMk/>
            <pc:sldMk cId="1380441540" sldId="275"/>
            <ac:spMk id="3" creationId="{EF1E0AF4-FA90-BF39-2F08-8DF75393BC8B}"/>
          </ac:spMkLst>
        </pc:spChg>
        <pc:spChg chg="add mod">
          <ac:chgData name="PARTI, Gabor [Student]" userId="f0576239-4eb0-4985-8ad1-b1a88c77ace7" providerId="ADAL" clId="{B63958D3-19DF-45BC-8ED3-57C9C60BB662}" dt="2022-11-29T13:19:26.858" v="12188"/>
          <ac:spMkLst>
            <pc:docMk/>
            <pc:sldMk cId="1380441540" sldId="275"/>
            <ac:spMk id="5" creationId="{7963F88A-AA4D-68FA-5468-1F8FDB5221B5}"/>
          </ac:spMkLst>
        </pc:spChg>
        <pc:picChg chg="add mod">
          <ac:chgData name="PARTI, Gabor [Student]" userId="f0576239-4eb0-4985-8ad1-b1a88c77ace7" providerId="ADAL" clId="{B63958D3-19DF-45BC-8ED3-57C9C60BB662}" dt="2022-11-22T09:50:33.764" v="1507" actId="962"/>
          <ac:picMkLst>
            <pc:docMk/>
            <pc:sldMk cId="1380441540" sldId="275"/>
            <ac:picMk id="6" creationId="{5FB4559E-89F7-5539-2EBE-03B046F40AD0}"/>
          </ac:picMkLst>
        </pc:picChg>
      </pc:sldChg>
      <pc:sldChg chg="addSp delSp modSp add mod ord modNotesTx">
        <pc:chgData name="PARTI, Gabor [Student]" userId="f0576239-4eb0-4985-8ad1-b1a88c77ace7" providerId="ADAL" clId="{B63958D3-19DF-45BC-8ED3-57C9C60BB662}" dt="2022-11-30T03:19:22.289" v="21461"/>
        <pc:sldMkLst>
          <pc:docMk/>
          <pc:sldMk cId="3008937233" sldId="275"/>
        </pc:sldMkLst>
        <pc:spChg chg="mod">
          <ac:chgData name="PARTI, Gabor [Student]" userId="f0576239-4eb0-4985-8ad1-b1a88c77ace7" providerId="ADAL" clId="{B63958D3-19DF-45BC-8ED3-57C9C60BB662}" dt="2022-11-30T02:26:28.151" v="19685" actId="1076"/>
          <ac:spMkLst>
            <pc:docMk/>
            <pc:sldMk cId="3008937233" sldId="275"/>
            <ac:spMk id="2" creationId="{E79A56BF-253B-1453-C58B-53DCE164C205}"/>
          </ac:spMkLst>
        </pc:spChg>
        <pc:spChg chg="add mod ord">
          <ac:chgData name="PARTI, Gabor [Student]" userId="f0576239-4eb0-4985-8ad1-b1a88c77ace7" providerId="ADAL" clId="{B63958D3-19DF-45BC-8ED3-57C9C60BB662}" dt="2022-11-30T02:29:19.442" v="20191" actId="403"/>
          <ac:spMkLst>
            <pc:docMk/>
            <pc:sldMk cId="3008937233" sldId="275"/>
            <ac:spMk id="3" creationId="{83B6828A-32B3-62E5-F65F-13421214BEC4}"/>
          </ac:spMkLst>
        </pc:spChg>
        <pc:spChg chg="del">
          <ac:chgData name="PARTI, Gabor [Student]" userId="f0576239-4eb0-4985-8ad1-b1a88c77ace7" providerId="ADAL" clId="{B63958D3-19DF-45BC-8ED3-57C9C60BB662}" dt="2022-11-30T03:19:22.289" v="21458"/>
          <ac:spMkLst>
            <pc:docMk/>
            <pc:sldMk cId="3008937233" sldId="275"/>
            <ac:spMk id="5" creationId="{7963F88A-AA4D-68FA-5468-1F8FDB5221B5}"/>
          </ac:spMkLst>
        </pc:spChg>
        <pc:spChg chg="add mod">
          <ac:chgData name="PARTI, Gabor [Student]" userId="f0576239-4eb0-4985-8ad1-b1a88c77ace7" providerId="ADAL" clId="{B63958D3-19DF-45BC-8ED3-57C9C60BB662}" dt="2022-11-30T03:19:22.289" v="21461"/>
          <ac:spMkLst>
            <pc:docMk/>
            <pc:sldMk cId="3008937233" sldId="275"/>
            <ac:spMk id="7" creationId="{612A372E-2FB7-8652-1CB5-CB1399A3E7A0}"/>
          </ac:spMkLst>
        </pc:spChg>
        <pc:picChg chg="mod">
          <ac:chgData name="PARTI, Gabor [Student]" userId="f0576239-4eb0-4985-8ad1-b1a88c77ace7" providerId="ADAL" clId="{B63958D3-19DF-45BC-8ED3-57C9C60BB662}" dt="2022-11-30T02:26:37.055" v="19689" actId="1076"/>
          <ac:picMkLst>
            <pc:docMk/>
            <pc:sldMk cId="3008937233" sldId="275"/>
            <ac:picMk id="6" creationId="{5FB4559E-89F7-5539-2EBE-03B046F40AD0}"/>
          </ac:picMkLst>
        </pc:picChg>
      </pc:sldChg>
      <pc:sldChg chg="addSp delSp modSp new del mod">
        <pc:chgData name="PARTI, Gabor [Student]" userId="f0576239-4eb0-4985-8ad1-b1a88c77ace7" providerId="ADAL" clId="{B63958D3-19DF-45BC-8ED3-57C9C60BB662}" dt="2022-11-29T18:39:26.614" v="17288" actId="47"/>
        <pc:sldMkLst>
          <pc:docMk/>
          <pc:sldMk cId="660066919" sldId="276"/>
        </pc:sldMkLst>
        <pc:spChg chg="add del mod">
          <ac:chgData name="PARTI, Gabor [Student]" userId="f0576239-4eb0-4985-8ad1-b1a88c77ace7" providerId="ADAL" clId="{B63958D3-19DF-45BC-8ED3-57C9C60BB662}" dt="2022-11-29T13:19:26.870" v="12195"/>
          <ac:spMkLst>
            <pc:docMk/>
            <pc:sldMk cId="660066919" sldId="276"/>
            <ac:spMk id="5" creationId="{3C302818-63C1-E4D7-DF69-01A90C5577E9}"/>
          </ac:spMkLst>
        </pc:spChg>
        <pc:spChg chg="add mod">
          <ac:chgData name="PARTI, Gabor [Student]" userId="f0576239-4eb0-4985-8ad1-b1a88c77ace7" providerId="ADAL" clId="{B63958D3-19DF-45BC-8ED3-57C9C60BB662}" dt="2022-11-29T13:19:26.876" v="12198"/>
          <ac:spMkLst>
            <pc:docMk/>
            <pc:sldMk cId="660066919" sldId="276"/>
            <ac:spMk id="6" creationId="{72564644-B61B-CE55-9475-B4AB98558340}"/>
          </ac:spMkLst>
        </pc:spChg>
      </pc:sldChg>
      <pc:sldChg chg="addSp delSp modSp add mod ord">
        <pc:chgData name="PARTI, Gabor [Student]" userId="f0576239-4eb0-4985-8ad1-b1a88c77ace7" providerId="ADAL" clId="{B63958D3-19DF-45BC-8ED3-57C9C60BB662}" dt="2022-11-30T03:19:22.289" v="21466"/>
        <pc:sldMkLst>
          <pc:docMk/>
          <pc:sldMk cId="1238120654" sldId="277"/>
        </pc:sldMkLst>
        <pc:spChg chg="add mod ord">
          <ac:chgData name="PARTI, Gabor [Student]" userId="f0576239-4eb0-4985-8ad1-b1a88c77ace7" providerId="ADAL" clId="{B63958D3-19DF-45BC-8ED3-57C9C60BB662}" dt="2022-11-30T02:31:57.522" v="20413" actId="114"/>
          <ac:spMkLst>
            <pc:docMk/>
            <pc:sldMk cId="1238120654" sldId="277"/>
            <ac:spMk id="3" creationId="{44F6A860-3C82-259D-0ABC-58ED880757EC}"/>
          </ac:spMkLst>
        </pc:spChg>
        <pc:spChg chg="del">
          <ac:chgData name="PARTI, Gabor [Student]" userId="f0576239-4eb0-4985-8ad1-b1a88c77ace7" providerId="ADAL" clId="{B63958D3-19DF-45BC-8ED3-57C9C60BB662}" dt="2022-11-30T03:19:22.289" v="21463"/>
          <ac:spMkLst>
            <pc:docMk/>
            <pc:sldMk cId="1238120654" sldId="277"/>
            <ac:spMk id="5" creationId="{E8FE0419-9BCB-B6A8-0BA3-BE3A2442D97C}"/>
          </ac:spMkLst>
        </pc:spChg>
        <pc:spChg chg="add mod">
          <ac:chgData name="PARTI, Gabor [Student]" userId="f0576239-4eb0-4985-8ad1-b1a88c77ace7" providerId="ADAL" clId="{B63958D3-19DF-45BC-8ED3-57C9C60BB662}" dt="2022-11-30T03:19:22.289" v="21466"/>
          <ac:spMkLst>
            <pc:docMk/>
            <pc:sldMk cId="1238120654" sldId="277"/>
            <ac:spMk id="7" creationId="{E3457E6A-0451-26A1-C3B1-D8931F3AA394}"/>
          </ac:spMkLst>
        </pc:spChg>
        <pc:picChg chg="mod">
          <ac:chgData name="PARTI, Gabor [Student]" userId="f0576239-4eb0-4985-8ad1-b1a88c77ace7" providerId="ADAL" clId="{B63958D3-19DF-45BC-8ED3-57C9C60BB662}" dt="2022-11-30T02:29:14.884" v="20190" actId="1036"/>
          <ac:picMkLst>
            <pc:docMk/>
            <pc:sldMk cId="1238120654" sldId="277"/>
            <ac:picMk id="6" creationId="{B08D1447-1AF1-7C5B-1BB5-761DDC753F40}"/>
          </ac:picMkLst>
        </pc:picChg>
      </pc:sldChg>
      <pc:sldChg chg="addSp delSp modSp new del mod">
        <pc:chgData name="PARTI, Gabor [Student]" userId="f0576239-4eb0-4985-8ad1-b1a88c77ace7" providerId="ADAL" clId="{B63958D3-19DF-45BC-8ED3-57C9C60BB662}" dt="2022-11-29T18:39:41.506" v="17294" actId="2696"/>
        <pc:sldMkLst>
          <pc:docMk/>
          <pc:sldMk cId="2151186719" sldId="277"/>
        </pc:sldMkLst>
        <pc:spChg chg="mod">
          <ac:chgData name="PARTI, Gabor [Student]" userId="f0576239-4eb0-4985-8ad1-b1a88c77ace7" providerId="ADAL" clId="{B63958D3-19DF-45BC-8ED3-57C9C60BB662}" dt="2022-11-22T09:51:08.162" v="1546" actId="20577"/>
          <ac:spMkLst>
            <pc:docMk/>
            <pc:sldMk cId="2151186719" sldId="277"/>
            <ac:spMk id="2" creationId="{1DA7E540-D6D9-A925-C7A1-9A2E07ACADB6}"/>
          </ac:spMkLst>
        </pc:spChg>
        <pc:spChg chg="del">
          <ac:chgData name="PARTI, Gabor [Student]" userId="f0576239-4eb0-4985-8ad1-b1a88c77ace7" providerId="ADAL" clId="{B63958D3-19DF-45BC-8ED3-57C9C60BB662}" dt="2022-11-22T09:50:57.483" v="1523"/>
          <ac:spMkLst>
            <pc:docMk/>
            <pc:sldMk cId="2151186719" sldId="277"/>
            <ac:spMk id="3" creationId="{08E81F48-0CF1-C888-18FB-4DD766667067}"/>
          </ac:spMkLst>
        </pc:spChg>
        <pc:spChg chg="add del mod">
          <ac:chgData name="PARTI, Gabor [Student]" userId="f0576239-4eb0-4985-8ad1-b1a88c77ace7" providerId="ADAL" clId="{B63958D3-19DF-45BC-8ED3-57C9C60BB662}" dt="2022-11-29T13:19:26.862" v="12190"/>
          <ac:spMkLst>
            <pc:docMk/>
            <pc:sldMk cId="2151186719" sldId="277"/>
            <ac:spMk id="3" creationId="{FC959C84-B254-217D-58C6-10D3A99E700C}"/>
          </ac:spMkLst>
        </pc:spChg>
        <pc:spChg chg="add mod">
          <ac:chgData name="PARTI, Gabor [Student]" userId="f0576239-4eb0-4985-8ad1-b1a88c77ace7" providerId="ADAL" clId="{B63958D3-19DF-45BC-8ED3-57C9C60BB662}" dt="2022-11-29T13:19:26.867" v="12193"/>
          <ac:spMkLst>
            <pc:docMk/>
            <pc:sldMk cId="2151186719" sldId="277"/>
            <ac:spMk id="5" creationId="{E8FE0419-9BCB-B6A8-0BA3-BE3A2442D97C}"/>
          </ac:spMkLst>
        </pc:spChg>
        <pc:picChg chg="add mod">
          <ac:chgData name="PARTI, Gabor [Student]" userId="f0576239-4eb0-4985-8ad1-b1a88c77ace7" providerId="ADAL" clId="{B63958D3-19DF-45BC-8ED3-57C9C60BB662}" dt="2022-11-22T09:50:58.574" v="1525" actId="962"/>
          <ac:picMkLst>
            <pc:docMk/>
            <pc:sldMk cId="2151186719" sldId="277"/>
            <ac:picMk id="6" creationId="{B08D1447-1AF1-7C5B-1BB5-761DDC753F40}"/>
          </ac:picMkLst>
        </pc:picChg>
      </pc:sldChg>
      <pc:sldChg chg="addSp delSp modSp new del mod ord">
        <pc:chgData name="PARTI, Gabor [Student]" userId="f0576239-4eb0-4985-8ad1-b1a88c77ace7" providerId="ADAL" clId="{B63958D3-19DF-45BC-8ED3-57C9C60BB662}" dt="2022-11-29T18:39:21.325" v="17286" actId="47"/>
        <pc:sldMkLst>
          <pc:docMk/>
          <pc:sldMk cId="4181481515" sldId="278"/>
        </pc:sldMkLst>
        <pc:spChg chg="del">
          <ac:chgData name="PARTI, Gabor [Student]" userId="f0576239-4eb0-4985-8ad1-b1a88c77ace7" providerId="ADAL" clId="{B63958D3-19DF-45BC-8ED3-57C9C60BB662}" dt="2022-11-22T09:52:40.930" v="1551"/>
          <ac:spMkLst>
            <pc:docMk/>
            <pc:sldMk cId="4181481515" sldId="278"/>
            <ac:spMk id="3" creationId="{8ACADC3B-00FD-7AE9-E234-D932A8DF2038}"/>
          </ac:spMkLst>
        </pc:spChg>
        <pc:spChg chg="add del mod">
          <ac:chgData name="PARTI, Gabor [Student]" userId="f0576239-4eb0-4985-8ad1-b1a88c77ace7" providerId="ADAL" clId="{B63958D3-19DF-45BC-8ED3-57C9C60BB662}" dt="2022-11-29T13:19:26.897" v="12210"/>
          <ac:spMkLst>
            <pc:docMk/>
            <pc:sldMk cId="4181481515" sldId="278"/>
            <ac:spMk id="3" creationId="{FE515733-0F9F-D897-AEF7-12B8598EEFBB}"/>
          </ac:spMkLst>
        </pc:spChg>
        <pc:spChg chg="add mod">
          <ac:chgData name="PARTI, Gabor [Student]" userId="f0576239-4eb0-4985-8ad1-b1a88c77ace7" providerId="ADAL" clId="{B63958D3-19DF-45BC-8ED3-57C9C60BB662}" dt="2022-11-29T13:19:26.902" v="12213"/>
          <ac:spMkLst>
            <pc:docMk/>
            <pc:sldMk cId="4181481515" sldId="278"/>
            <ac:spMk id="5" creationId="{98D01D53-BBC2-D036-2188-80ACEC0A3774}"/>
          </ac:spMkLst>
        </pc:spChg>
        <pc:spChg chg="add mod">
          <ac:chgData name="PARTI, Gabor [Student]" userId="f0576239-4eb0-4985-8ad1-b1a88c77ace7" providerId="ADAL" clId="{B63958D3-19DF-45BC-8ED3-57C9C60BB662}" dt="2022-11-29T18:15:31.106" v="16995" actId="21"/>
          <ac:spMkLst>
            <pc:docMk/>
            <pc:sldMk cId="4181481515" sldId="278"/>
            <ac:spMk id="8" creationId="{EFBF93B3-1C5A-F522-A216-422065BCA4B2}"/>
          </ac:spMkLst>
        </pc:spChg>
        <pc:picChg chg="add del mod">
          <ac:chgData name="PARTI, Gabor [Student]" userId="f0576239-4eb0-4985-8ad1-b1a88c77ace7" providerId="ADAL" clId="{B63958D3-19DF-45BC-8ED3-57C9C60BB662}" dt="2022-11-29T18:15:31.106" v="16995" actId="21"/>
          <ac:picMkLst>
            <pc:docMk/>
            <pc:sldMk cId="4181481515" sldId="278"/>
            <ac:picMk id="6" creationId="{04E079D4-2CE4-762B-0108-BF55716A9D4B}"/>
          </ac:picMkLst>
        </pc:picChg>
      </pc:sldChg>
      <pc:sldChg chg="addSp delSp modSp new mod ord modNotesTx">
        <pc:chgData name="PARTI, Gabor [Student]" userId="f0576239-4eb0-4985-8ad1-b1a88c77ace7" providerId="ADAL" clId="{B63958D3-19DF-45BC-8ED3-57C9C60BB662}" dt="2022-11-30T03:24:49.929" v="21821" actId="14100"/>
        <pc:sldMkLst>
          <pc:docMk/>
          <pc:sldMk cId="1263965718" sldId="279"/>
        </pc:sldMkLst>
        <pc:spChg chg="mod">
          <ac:chgData name="PARTI, Gabor [Student]" userId="f0576239-4eb0-4985-8ad1-b1a88c77ace7" providerId="ADAL" clId="{B63958D3-19DF-45BC-8ED3-57C9C60BB662}" dt="2022-11-30T03:24:40.928" v="21819" actId="14100"/>
          <ac:spMkLst>
            <pc:docMk/>
            <pc:sldMk cId="1263965718" sldId="279"/>
            <ac:spMk id="2" creationId="{32B54445-5197-245D-52AE-09E1005A3073}"/>
          </ac:spMkLst>
        </pc:spChg>
        <pc:spChg chg="del">
          <ac:chgData name="PARTI, Gabor [Student]" userId="f0576239-4eb0-4985-8ad1-b1a88c77ace7" providerId="ADAL" clId="{B63958D3-19DF-45BC-8ED3-57C9C60BB662}" dt="2022-11-22T09:54:43.334" v="1555"/>
          <ac:spMkLst>
            <pc:docMk/>
            <pc:sldMk cId="1263965718" sldId="279"/>
            <ac:spMk id="3" creationId="{78AEE72F-98E0-3B3D-C5B5-BFD4017CD1EE}"/>
          </ac:spMkLst>
        </pc:spChg>
        <pc:spChg chg="add mod">
          <ac:chgData name="PARTI, Gabor [Student]" userId="f0576239-4eb0-4985-8ad1-b1a88c77ace7" providerId="ADAL" clId="{B63958D3-19DF-45BC-8ED3-57C9C60BB662}" dt="2022-11-30T03:19:22.279" v="21440"/>
          <ac:spMkLst>
            <pc:docMk/>
            <pc:sldMk cId="1263965718" sldId="279"/>
            <ac:spMk id="3" creationId="{C091F08C-AC60-9FFC-AE5E-6B36380F4FD7}"/>
          </ac:spMkLst>
        </pc:spChg>
        <pc:spChg chg="add del mod">
          <ac:chgData name="PARTI, Gabor [Student]" userId="f0576239-4eb0-4985-8ad1-b1a88c77ace7" providerId="ADAL" clId="{B63958D3-19DF-45BC-8ED3-57C9C60BB662}" dt="2022-11-29T13:19:26.816" v="12165"/>
          <ac:spMkLst>
            <pc:docMk/>
            <pc:sldMk cId="1263965718" sldId="279"/>
            <ac:spMk id="3" creationId="{F5A6C11E-578A-26AA-DAC8-C83DC62C1A49}"/>
          </ac:spMkLst>
        </pc:spChg>
        <pc:spChg chg="add del mod">
          <ac:chgData name="PARTI, Gabor [Student]" userId="f0576239-4eb0-4985-8ad1-b1a88c77ace7" providerId="ADAL" clId="{B63958D3-19DF-45BC-8ED3-57C9C60BB662}" dt="2022-11-30T03:19:22.279" v="21437"/>
          <ac:spMkLst>
            <pc:docMk/>
            <pc:sldMk cId="1263965718" sldId="279"/>
            <ac:spMk id="5" creationId="{04C862AF-CC71-9C7B-9E2F-2582C2B34E5D}"/>
          </ac:spMkLst>
        </pc:spChg>
        <pc:spChg chg="add mod">
          <ac:chgData name="PARTI, Gabor [Student]" userId="f0576239-4eb0-4985-8ad1-b1a88c77ace7" providerId="ADAL" clId="{B63958D3-19DF-45BC-8ED3-57C9C60BB662}" dt="2022-11-30T03:24:45.447" v="21820" actId="14100"/>
          <ac:spMkLst>
            <pc:docMk/>
            <pc:sldMk cId="1263965718" sldId="279"/>
            <ac:spMk id="8" creationId="{B6BC5B53-36A7-6CE2-3F35-C7C58F018630}"/>
          </ac:spMkLst>
        </pc:spChg>
        <pc:spChg chg="add mod">
          <ac:chgData name="PARTI, Gabor [Student]" userId="f0576239-4eb0-4985-8ad1-b1a88c77ace7" providerId="ADAL" clId="{B63958D3-19DF-45BC-8ED3-57C9C60BB662}" dt="2022-11-30T03:24:49.929" v="21821" actId="14100"/>
          <ac:spMkLst>
            <pc:docMk/>
            <pc:sldMk cId="1263965718" sldId="279"/>
            <ac:spMk id="9" creationId="{1E87D44D-36A7-31BF-CD59-B8DE8E1DAD28}"/>
          </ac:spMkLst>
        </pc:spChg>
        <pc:graphicFrameChg chg="add mod">
          <ac:chgData name="PARTI, Gabor [Student]" userId="f0576239-4eb0-4985-8ad1-b1a88c77ace7" providerId="ADAL" clId="{B63958D3-19DF-45BC-8ED3-57C9C60BB662}" dt="2022-11-29T17:18:07.221" v="16519" actId="1076"/>
          <ac:graphicFrameMkLst>
            <pc:docMk/>
            <pc:sldMk cId="1263965718" sldId="279"/>
            <ac:graphicFrameMk id="7" creationId="{3A44FE69-4715-2F08-79BA-89F27E754499}"/>
          </ac:graphicFrameMkLst>
        </pc:graphicFrameChg>
        <pc:picChg chg="add mod">
          <ac:chgData name="PARTI, Gabor [Student]" userId="f0576239-4eb0-4985-8ad1-b1a88c77ace7" providerId="ADAL" clId="{B63958D3-19DF-45BC-8ED3-57C9C60BB662}" dt="2022-11-29T17:18:24.029" v="16525" actId="1076"/>
          <ac:picMkLst>
            <pc:docMk/>
            <pc:sldMk cId="1263965718" sldId="279"/>
            <ac:picMk id="6" creationId="{BDBC96DC-067C-39E1-A108-F6ACCE53EF66}"/>
          </ac:picMkLst>
        </pc:picChg>
      </pc:sldChg>
      <pc:sldChg chg="addSp delSp modSp new add del mod">
        <pc:chgData name="PARTI, Gabor [Student]" userId="f0576239-4eb0-4985-8ad1-b1a88c77ace7" providerId="ADAL" clId="{B63958D3-19DF-45BC-8ED3-57C9C60BB662}" dt="2022-11-29T12:00:26.045" v="9194" actId="47"/>
        <pc:sldMkLst>
          <pc:docMk/>
          <pc:sldMk cId="3269180268" sldId="280"/>
        </pc:sldMkLst>
        <pc:spChg chg="mod">
          <ac:chgData name="PARTI, Gabor [Student]" userId="f0576239-4eb0-4985-8ad1-b1a88c77ace7" providerId="ADAL" clId="{B63958D3-19DF-45BC-8ED3-57C9C60BB662}" dt="2022-11-22T10:39:49.968" v="2849"/>
          <ac:spMkLst>
            <pc:docMk/>
            <pc:sldMk cId="3269180268" sldId="280"/>
            <ac:spMk id="3" creationId="{70FF0CB6-0ED1-097F-314F-EA0D4B13097D}"/>
          </ac:spMkLst>
        </pc:spChg>
        <pc:spChg chg="add mod">
          <ac:chgData name="PARTI, Gabor [Student]" userId="f0576239-4eb0-4985-8ad1-b1a88c77ace7" providerId="ADAL" clId="{B63958D3-19DF-45BC-8ED3-57C9C60BB662}" dt="2022-11-29T06:52:08.903" v="4466"/>
          <ac:spMkLst>
            <pc:docMk/>
            <pc:sldMk cId="3269180268" sldId="280"/>
            <ac:spMk id="5" creationId="{45388FAA-B29E-058F-ACA8-8DB62A7CEED0}"/>
          </ac:spMkLst>
        </pc:spChg>
        <pc:spChg chg="add del mod">
          <ac:chgData name="PARTI, Gabor [Student]" userId="f0576239-4eb0-4985-8ad1-b1a88c77ace7" providerId="ADAL" clId="{B63958D3-19DF-45BC-8ED3-57C9C60BB662}" dt="2022-11-22T10:39:49.089" v="2848" actId="478"/>
          <ac:spMkLst>
            <pc:docMk/>
            <pc:sldMk cId="3269180268" sldId="280"/>
            <ac:spMk id="6" creationId="{9A0465AE-01B6-39A0-802B-DED8B78F67C7}"/>
          </ac:spMkLst>
        </pc:spChg>
      </pc:sldChg>
      <pc:sldChg chg="addSp delSp modSp new del mod ord">
        <pc:chgData name="PARTI, Gabor [Student]" userId="f0576239-4eb0-4985-8ad1-b1a88c77ace7" providerId="ADAL" clId="{B63958D3-19DF-45BC-8ED3-57C9C60BB662}" dt="2022-11-29T18:41:08.478" v="17304" actId="47"/>
        <pc:sldMkLst>
          <pc:docMk/>
          <pc:sldMk cId="3375929286" sldId="281"/>
        </pc:sldMkLst>
        <pc:spChg chg="mod">
          <ac:chgData name="PARTI, Gabor [Student]" userId="f0576239-4eb0-4985-8ad1-b1a88c77ace7" providerId="ADAL" clId="{B63958D3-19DF-45BC-8ED3-57C9C60BB662}" dt="2022-11-22T10:51:43.605" v="3061" actId="27636"/>
          <ac:spMkLst>
            <pc:docMk/>
            <pc:sldMk cId="3375929286" sldId="281"/>
            <ac:spMk id="3" creationId="{AC95FF96-C1C7-B835-9495-A3B04B90614C}"/>
          </ac:spMkLst>
        </pc:spChg>
        <pc:spChg chg="add del mod">
          <ac:chgData name="PARTI, Gabor [Student]" userId="f0576239-4eb0-4985-8ad1-b1a88c77ace7" providerId="ADAL" clId="{B63958D3-19DF-45BC-8ED3-57C9C60BB662}" dt="2022-11-29T13:19:26.933" v="12228"/>
          <ac:spMkLst>
            <pc:docMk/>
            <pc:sldMk cId="3375929286" sldId="281"/>
            <ac:spMk id="5" creationId="{0BA9A0B0-09C0-9EDF-9323-1AE240446A6D}"/>
          </ac:spMkLst>
        </pc:spChg>
        <pc:spChg chg="add mod">
          <ac:chgData name="PARTI, Gabor [Student]" userId="f0576239-4eb0-4985-8ad1-b1a88c77ace7" providerId="ADAL" clId="{B63958D3-19DF-45BC-8ED3-57C9C60BB662}" dt="2022-11-29T13:19:26.940" v="12231"/>
          <ac:spMkLst>
            <pc:docMk/>
            <pc:sldMk cId="3375929286" sldId="281"/>
            <ac:spMk id="6" creationId="{01D36B6E-E944-ADAC-D227-D1D3F45A4BDA}"/>
          </ac:spMkLst>
        </pc:spChg>
      </pc:sldChg>
      <pc:sldChg chg="addSp delSp modSp new mod delAnim modAnim modNotesTx">
        <pc:chgData name="PARTI, Gabor [Student]" userId="f0576239-4eb0-4985-8ad1-b1a88c77ace7" providerId="ADAL" clId="{B63958D3-19DF-45BC-8ED3-57C9C60BB662}" dt="2022-11-30T03:19:22.259" v="21375"/>
        <pc:sldMkLst>
          <pc:docMk/>
          <pc:sldMk cId="732780743" sldId="282"/>
        </pc:sldMkLst>
        <pc:spChg chg="mod">
          <ac:chgData name="PARTI, Gabor [Student]" userId="f0576239-4eb0-4985-8ad1-b1a88c77ace7" providerId="ADAL" clId="{B63958D3-19DF-45BC-8ED3-57C9C60BB662}" dt="2022-11-29T06:52:50.344" v="4537" actId="20577"/>
          <ac:spMkLst>
            <pc:docMk/>
            <pc:sldMk cId="732780743" sldId="282"/>
            <ac:spMk id="2" creationId="{C37C43B2-2371-CEDC-DD22-499576706720}"/>
          </ac:spMkLst>
        </pc:spChg>
        <pc:spChg chg="del">
          <ac:chgData name="PARTI, Gabor [Student]" userId="f0576239-4eb0-4985-8ad1-b1a88c77ace7" providerId="ADAL" clId="{B63958D3-19DF-45BC-8ED3-57C9C60BB662}" dt="2022-11-28T08:43:00.423" v="3414" actId="931"/>
          <ac:spMkLst>
            <pc:docMk/>
            <pc:sldMk cId="732780743" sldId="282"/>
            <ac:spMk id="3" creationId="{0174072A-6F29-7702-DDDC-305F84FF7770}"/>
          </ac:spMkLst>
        </pc:spChg>
        <pc:spChg chg="add mod">
          <ac:chgData name="PARTI, Gabor [Student]" userId="f0576239-4eb0-4985-8ad1-b1a88c77ace7" providerId="ADAL" clId="{B63958D3-19DF-45BC-8ED3-57C9C60BB662}" dt="2022-11-29T10:48:49.591" v="8336" actId="1076"/>
          <ac:spMkLst>
            <pc:docMk/>
            <pc:sldMk cId="732780743" sldId="282"/>
            <ac:spMk id="3" creationId="{22803735-66D9-7570-9C82-37C6374F658A}"/>
          </ac:spMkLst>
        </pc:spChg>
        <pc:spChg chg="add mod">
          <ac:chgData name="PARTI, Gabor [Student]" userId="f0576239-4eb0-4985-8ad1-b1a88c77ace7" providerId="ADAL" clId="{B63958D3-19DF-45BC-8ED3-57C9C60BB662}" dt="2022-11-29T10:48:55.029" v="8337" actId="1076"/>
          <ac:spMkLst>
            <pc:docMk/>
            <pc:sldMk cId="732780743" sldId="282"/>
            <ac:spMk id="5" creationId="{F69C3575-CC9B-9FA8-F0AF-14152784AC85}"/>
          </ac:spMkLst>
        </pc:spChg>
        <pc:spChg chg="add mod">
          <ac:chgData name="PARTI, Gabor [Student]" userId="f0576239-4eb0-4985-8ad1-b1a88c77ace7" providerId="ADAL" clId="{B63958D3-19DF-45BC-8ED3-57C9C60BB662}" dt="2022-11-30T03:19:22.259" v="21375"/>
          <ac:spMkLst>
            <pc:docMk/>
            <pc:sldMk cId="732780743" sldId="282"/>
            <ac:spMk id="6" creationId="{2CF0804D-0733-F214-CFE4-0EBB8CEDBA86}"/>
          </ac:spMkLst>
        </pc:spChg>
        <pc:spChg chg="add mod">
          <ac:chgData name="PARTI, Gabor [Student]" userId="f0576239-4eb0-4985-8ad1-b1a88c77ace7" providerId="ADAL" clId="{B63958D3-19DF-45BC-8ED3-57C9C60BB662}" dt="2022-11-29T10:48:34.074" v="8332" actId="1076"/>
          <ac:spMkLst>
            <pc:docMk/>
            <pc:sldMk cId="732780743" sldId="282"/>
            <ac:spMk id="7" creationId="{DFF337E0-7F56-E684-6DB1-D64FAF768EE0}"/>
          </ac:spMkLst>
        </pc:spChg>
        <pc:spChg chg="add mod">
          <ac:chgData name="PARTI, Gabor [Student]" userId="f0576239-4eb0-4985-8ad1-b1a88c77ace7" providerId="ADAL" clId="{B63958D3-19DF-45BC-8ED3-57C9C60BB662}" dt="2022-11-29T10:49:02.858" v="8339" actId="1076"/>
          <ac:spMkLst>
            <pc:docMk/>
            <pc:sldMk cId="732780743" sldId="282"/>
            <ac:spMk id="8" creationId="{C5B72280-954A-632F-46D2-1A7FA920ED24}"/>
          </ac:spMkLst>
        </pc:spChg>
        <pc:spChg chg="add del mod">
          <ac:chgData name="PARTI, Gabor [Student]" userId="f0576239-4eb0-4985-8ad1-b1a88c77ace7" providerId="ADAL" clId="{B63958D3-19DF-45BC-8ED3-57C9C60BB662}" dt="2022-11-28T08:45:35.865" v="3463" actId="478"/>
          <ac:spMkLst>
            <pc:docMk/>
            <pc:sldMk cId="732780743" sldId="282"/>
            <ac:spMk id="8" creationId="{D0367428-85D2-BF9E-9A9B-0C4AC3454A5F}"/>
          </ac:spMkLst>
        </pc:spChg>
        <pc:spChg chg="add del mod">
          <ac:chgData name="PARTI, Gabor [Student]" userId="f0576239-4eb0-4985-8ad1-b1a88c77ace7" providerId="ADAL" clId="{B63958D3-19DF-45BC-8ED3-57C9C60BB662}" dt="2022-11-28T08:46:16.330" v="3483" actId="478"/>
          <ac:spMkLst>
            <pc:docMk/>
            <pc:sldMk cId="732780743" sldId="282"/>
            <ac:spMk id="9" creationId="{23E6DF2C-EC89-47AA-DC1D-E85B9A43BA85}"/>
          </ac:spMkLst>
        </pc:spChg>
        <pc:spChg chg="add del mod ord">
          <ac:chgData name="PARTI, Gabor [Student]" userId="f0576239-4eb0-4985-8ad1-b1a88c77ace7" providerId="ADAL" clId="{B63958D3-19DF-45BC-8ED3-57C9C60BB662}" dt="2022-11-29T10:50:02.901" v="8351" actId="478"/>
          <ac:spMkLst>
            <pc:docMk/>
            <pc:sldMk cId="732780743" sldId="282"/>
            <ac:spMk id="9" creationId="{7BE5CD2F-0806-D4BF-7840-D12237558F88}"/>
          </ac:spMkLst>
        </pc:spChg>
        <pc:spChg chg="add mod">
          <ac:chgData name="PARTI, Gabor [Student]" userId="f0576239-4eb0-4985-8ad1-b1a88c77ace7" providerId="ADAL" clId="{B63958D3-19DF-45BC-8ED3-57C9C60BB662}" dt="2022-11-29T10:48:39.173" v="8333" actId="1076"/>
          <ac:spMkLst>
            <pc:docMk/>
            <pc:sldMk cId="732780743" sldId="282"/>
            <ac:spMk id="10" creationId="{FADDA503-42D3-43D7-023C-254263E85BF1}"/>
          </ac:spMkLst>
        </pc:spChg>
        <pc:spChg chg="add mod">
          <ac:chgData name="PARTI, Gabor [Student]" userId="f0576239-4eb0-4985-8ad1-b1a88c77ace7" providerId="ADAL" clId="{B63958D3-19DF-45BC-8ED3-57C9C60BB662}" dt="2022-11-29T10:48:47.415" v="8335" actId="1076"/>
          <ac:spMkLst>
            <pc:docMk/>
            <pc:sldMk cId="732780743" sldId="282"/>
            <ac:spMk id="11" creationId="{395C980B-9141-CAD5-AD0B-0A6D83DD67F8}"/>
          </ac:spMkLst>
        </pc:spChg>
        <pc:spChg chg="add mod">
          <ac:chgData name="PARTI, Gabor [Student]" userId="f0576239-4eb0-4985-8ad1-b1a88c77ace7" providerId="ADAL" clId="{B63958D3-19DF-45BC-8ED3-57C9C60BB662}" dt="2022-11-29T10:48:55.029" v="8337" actId="1076"/>
          <ac:spMkLst>
            <pc:docMk/>
            <pc:sldMk cId="732780743" sldId="282"/>
            <ac:spMk id="12" creationId="{B1B3691E-DFFD-A290-69D0-620A457F1E99}"/>
          </ac:spMkLst>
        </pc:spChg>
        <pc:spChg chg="add mod">
          <ac:chgData name="PARTI, Gabor [Student]" userId="f0576239-4eb0-4985-8ad1-b1a88c77ace7" providerId="ADAL" clId="{B63958D3-19DF-45BC-8ED3-57C9C60BB662}" dt="2022-11-29T10:48:59.430" v="8338" actId="1076"/>
          <ac:spMkLst>
            <pc:docMk/>
            <pc:sldMk cId="732780743" sldId="282"/>
            <ac:spMk id="13" creationId="{E844F48A-EB6E-39FB-2EE1-7C2C89D6C06E}"/>
          </ac:spMkLst>
        </pc:spChg>
        <pc:spChg chg="add mod">
          <ac:chgData name="PARTI, Gabor [Student]" userId="f0576239-4eb0-4985-8ad1-b1a88c77ace7" providerId="ADAL" clId="{B63958D3-19DF-45BC-8ED3-57C9C60BB662}" dt="2022-11-29T10:50:17.973" v="8358"/>
          <ac:spMkLst>
            <pc:docMk/>
            <pc:sldMk cId="732780743" sldId="282"/>
            <ac:spMk id="14" creationId="{2C2162E3-874E-4DD0-CA8F-74F2BA2BE11D}"/>
          </ac:spMkLst>
        </pc:spChg>
        <pc:spChg chg="add mod">
          <ac:chgData name="PARTI, Gabor [Student]" userId="f0576239-4eb0-4985-8ad1-b1a88c77ace7" providerId="ADAL" clId="{B63958D3-19DF-45BC-8ED3-57C9C60BB662}" dt="2022-11-29T10:51:29.452" v="8397" actId="1076"/>
          <ac:spMkLst>
            <pc:docMk/>
            <pc:sldMk cId="732780743" sldId="282"/>
            <ac:spMk id="15" creationId="{C544DDB3-55A0-EB01-0916-E9742E1C185C}"/>
          </ac:spMkLst>
        </pc:spChg>
        <pc:spChg chg="add mod">
          <ac:chgData name="PARTI, Gabor [Student]" userId="f0576239-4eb0-4985-8ad1-b1a88c77ace7" providerId="ADAL" clId="{B63958D3-19DF-45BC-8ED3-57C9C60BB662}" dt="2022-11-29T10:51:43.470" v="8401" actId="1076"/>
          <ac:spMkLst>
            <pc:docMk/>
            <pc:sldMk cId="732780743" sldId="282"/>
            <ac:spMk id="16" creationId="{D41B2C88-641B-54C8-661D-ACA1CCA79DE7}"/>
          </ac:spMkLst>
        </pc:spChg>
        <pc:spChg chg="add mod">
          <ac:chgData name="PARTI, Gabor [Student]" userId="f0576239-4eb0-4985-8ad1-b1a88c77ace7" providerId="ADAL" clId="{B63958D3-19DF-45BC-8ED3-57C9C60BB662}" dt="2022-11-29T10:51:35.505" v="8399" actId="1076"/>
          <ac:spMkLst>
            <pc:docMk/>
            <pc:sldMk cId="732780743" sldId="282"/>
            <ac:spMk id="17" creationId="{E4DE5981-64DD-DC96-FF25-0BAE4DB50692}"/>
          </ac:spMkLst>
        </pc:spChg>
        <pc:spChg chg="add del mod">
          <ac:chgData name="PARTI, Gabor [Student]" userId="f0576239-4eb0-4985-8ad1-b1a88c77ace7" providerId="ADAL" clId="{B63958D3-19DF-45BC-8ED3-57C9C60BB662}" dt="2022-11-29T06:52:54.055" v="4538" actId="478"/>
          <ac:spMkLst>
            <pc:docMk/>
            <pc:sldMk cId="732780743" sldId="282"/>
            <ac:spMk id="18" creationId="{B40F8C55-4005-F9C7-4916-453D2DBCE494}"/>
          </ac:spMkLst>
        </pc:spChg>
        <pc:spChg chg="add mod">
          <ac:chgData name="PARTI, Gabor [Student]" userId="f0576239-4eb0-4985-8ad1-b1a88c77ace7" providerId="ADAL" clId="{B63958D3-19DF-45BC-8ED3-57C9C60BB662}" dt="2022-11-29T10:50:29.663" v="8362" actId="1076"/>
          <ac:spMkLst>
            <pc:docMk/>
            <pc:sldMk cId="732780743" sldId="282"/>
            <ac:spMk id="19" creationId="{4CE67F8C-A385-90A8-D8D2-6D834E2AC1AF}"/>
          </ac:spMkLst>
        </pc:spChg>
        <pc:spChg chg="add mod">
          <ac:chgData name="PARTI, Gabor [Student]" userId="f0576239-4eb0-4985-8ad1-b1a88c77ace7" providerId="ADAL" clId="{B63958D3-19DF-45BC-8ED3-57C9C60BB662}" dt="2022-11-29T10:51:46.051" v="8402" actId="1076"/>
          <ac:spMkLst>
            <pc:docMk/>
            <pc:sldMk cId="732780743" sldId="282"/>
            <ac:spMk id="20" creationId="{99A975EC-0CD4-8087-6822-298F1ED2369D}"/>
          </ac:spMkLst>
        </pc:spChg>
        <pc:spChg chg="add mod">
          <ac:chgData name="PARTI, Gabor [Student]" userId="f0576239-4eb0-4985-8ad1-b1a88c77ace7" providerId="ADAL" clId="{B63958D3-19DF-45BC-8ED3-57C9C60BB662}" dt="2022-11-29T10:51:40.906" v="8400" actId="1076"/>
          <ac:spMkLst>
            <pc:docMk/>
            <pc:sldMk cId="732780743" sldId="282"/>
            <ac:spMk id="21" creationId="{8C1C5ED0-0333-B29B-621C-029115904371}"/>
          </ac:spMkLst>
        </pc:spChg>
        <pc:spChg chg="add mod">
          <ac:chgData name="PARTI, Gabor [Student]" userId="f0576239-4eb0-4985-8ad1-b1a88c77ace7" providerId="ADAL" clId="{B63958D3-19DF-45BC-8ED3-57C9C60BB662}" dt="2022-11-29T10:48:39.173" v="8333" actId="1076"/>
          <ac:spMkLst>
            <pc:docMk/>
            <pc:sldMk cId="732780743" sldId="282"/>
            <ac:spMk id="22" creationId="{72A1DF04-4C5D-08DB-938B-571EBEC52E40}"/>
          </ac:spMkLst>
        </pc:spChg>
        <pc:spChg chg="add del mod">
          <ac:chgData name="PARTI, Gabor [Student]" userId="f0576239-4eb0-4985-8ad1-b1a88c77ace7" providerId="ADAL" clId="{B63958D3-19DF-45BC-8ED3-57C9C60BB662}" dt="2022-11-29T13:19:26.677" v="12100"/>
          <ac:spMkLst>
            <pc:docMk/>
            <pc:sldMk cId="732780743" sldId="282"/>
            <ac:spMk id="23" creationId="{789DCE84-5ACA-5DF3-4C0D-D8E0E8D30152}"/>
          </ac:spMkLst>
        </pc:spChg>
        <pc:spChg chg="add mod">
          <ac:chgData name="PARTI, Gabor [Student]" userId="f0576239-4eb0-4985-8ad1-b1a88c77ace7" providerId="ADAL" clId="{B63958D3-19DF-45BC-8ED3-57C9C60BB662}" dt="2022-11-29T09:17:50.432" v="6551" actId="1038"/>
          <ac:spMkLst>
            <pc:docMk/>
            <pc:sldMk cId="732780743" sldId="282"/>
            <ac:spMk id="24" creationId="{9FF29D1B-AB33-1084-5D0E-E0CB69DE8D93}"/>
          </ac:spMkLst>
        </pc:spChg>
        <pc:spChg chg="add del mod">
          <ac:chgData name="PARTI, Gabor [Student]" userId="f0576239-4eb0-4985-8ad1-b1a88c77ace7" providerId="ADAL" clId="{B63958D3-19DF-45BC-8ED3-57C9C60BB662}" dt="2022-11-29T09:04:37.819" v="6422" actId="931"/>
          <ac:spMkLst>
            <pc:docMk/>
            <pc:sldMk cId="732780743" sldId="282"/>
            <ac:spMk id="30" creationId="{7FF40C50-A1F6-4455-D41D-BD6D273AB5E7}"/>
          </ac:spMkLst>
        </pc:spChg>
        <pc:spChg chg="add mod">
          <ac:chgData name="PARTI, Gabor [Student]" userId="f0576239-4eb0-4985-8ad1-b1a88c77ace7" providerId="ADAL" clId="{B63958D3-19DF-45BC-8ED3-57C9C60BB662}" dt="2022-11-29T10:51:50.003" v="8403" actId="1076"/>
          <ac:spMkLst>
            <pc:docMk/>
            <pc:sldMk cId="732780743" sldId="282"/>
            <ac:spMk id="35" creationId="{C801A4CA-6D84-2FEE-38D8-07343FCF1DC6}"/>
          </ac:spMkLst>
        </pc:spChg>
        <pc:spChg chg="add mod">
          <ac:chgData name="PARTI, Gabor [Student]" userId="f0576239-4eb0-4985-8ad1-b1a88c77ace7" providerId="ADAL" clId="{B63958D3-19DF-45BC-8ED3-57C9C60BB662}" dt="2022-11-29T10:51:53.438" v="8404" actId="1076"/>
          <ac:spMkLst>
            <pc:docMk/>
            <pc:sldMk cId="732780743" sldId="282"/>
            <ac:spMk id="36" creationId="{01A5AB9F-F467-A939-CEDD-841C751295FD}"/>
          </ac:spMkLst>
        </pc:spChg>
        <pc:spChg chg="add del mod">
          <ac:chgData name="PARTI, Gabor [Student]" userId="f0576239-4eb0-4985-8ad1-b1a88c77ace7" providerId="ADAL" clId="{B63958D3-19DF-45BC-8ED3-57C9C60BB662}" dt="2022-11-29T10:50:01.506" v="8350" actId="478"/>
          <ac:spMkLst>
            <pc:docMk/>
            <pc:sldMk cId="732780743" sldId="282"/>
            <ac:spMk id="37" creationId="{F5943DA6-4B51-C97E-6C42-B29614F71214}"/>
          </ac:spMkLst>
        </pc:spChg>
        <pc:spChg chg="add mod">
          <ac:chgData name="PARTI, Gabor [Student]" userId="f0576239-4eb0-4985-8ad1-b1a88c77ace7" providerId="ADAL" clId="{B63958D3-19DF-45BC-8ED3-57C9C60BB662}" dt="2022-11-29T10:49:41.100" v="8346" actId="1076"/>
          <ac:spMkLst>
            <pc:docMk/>
            <pc:sldMk cId="732780743" sldId="282"/>
            <ac:spMk id="38" creationId="{4CDE2414-3C3F-EFC7-3C3A-3DE096B52461}"/>
          </ac:spMkLst>
        </pc:spChg>
        <pc:spChg chg="add mod">
          <ac:chgData name="PARTI, Gabor [Student]" userId="f0576239-4eb0-4985-8ad1-b1a88c77ace7" providerId="ADAL" clId="{B63958D3-19DF-45BC-8ED3-57C9C60BB662}" dt="2022-11-29T10:50:43.477" v="8377" actId="14100"/>
          <ac:spMkLst>
            <pc:docMk/>
            <pc:sldMk cId="732780743" sldId="282"/>
            <ac:spMk id="39" creationId="{FE119AF6-5C89-9571-DCAD-C0F33B693B4D}"/>
          </ac:spMkLst>
        </pc:spChg>
        <pc:spChg chg="add mod">
          <ac:chgData name="PARTI, Gabor [Student]" userId="f0576239-4eb0-4985-8ad1-b1a88c77ace7" providerId="ADAL" clId="{B63958D3-19DF-45BC-8ED3-57C9C60BB662}" dt="2022-11-29T10:51:32.198" v="8398" actId="1076"/>
          <ac:spMkLst>
            <pc:docMk/>
            <pc:sldMk cId="732780743" sldId="282"/>
            <ac:spMk id="40" creationId="{311B7F24-25A7-78D1-3517-42A2B7D3CC4A}"/>
          </ac:spMkLst>
        </pc:spChg>
        <pc:spChg chg="add mod">
          <ac:chgData name="PARTI, Gabor [Student]" userId="f0576239-4eb0-4985-8ad1-b1a88c77ace7" providerId="ADAL" clId="{B63958D3-19DF-45BC-8ED3-57C9C60BB662}" dt="2022-11-29T10:59:20.936" v="8552" actId="14100"/>
          <ac:spMkLst>
            <pc:docMk/>
            <pc:sldMk cId="732780743" sldId="282"/>
            <ac:spMk id="41" creationId="{FFB516F4-CE12-27A9-7CD4-5F7B7D727A1D}"/>
          </ac:spMkLst>
        </pc:spChg>
        <pc:spChg chg="add del mod">
          <ac:chgData name="PARTI, Gabor [Student]" userId="f0576239-4eb0-4985-8ad1-b1a88c77ace7" providerId="ADAL" clId="{B63958D3-19DF-45BC-8ED3-57C9C60BB662}" dt="2022-11-29T10:53:13.895" v="8426" actId="478"/>
          <ac:spMkLst>
            <pc:docMk/>
            <pc:sldMk cId="732780743" sldId="282"/>
            <ac:spMk id="42" creationId="{F3F7F82A-5172-4A91-B1C1-F7DC47CAC86E}"/>
          </ac:spMkLst>
        </pc:spChg>
        <pc:spChg chg="add mod">
          <ac:chgData name="PARTI, Gabor [Student]" userId="f0576239-4eb0-4985-8ad1-b1a88c77ace7" providerId="ADAL" clId="{B63958D3-19DF-45BC-8ED3-57C9C60BB662}" dt="2022-11-29T10:54:40.410" v="8469" actId="20577"/>
          <ac:spMkLst>
            <pc:docMk/>
            <pc:sldMk cId="732780743" sldId="282"/>
            <ac:spMk id="43" creationId="{CB0E96D8-9CE2-92F6-CCF5-3888965A7792}"/>
          </ac:spMkLst>
        </pc:spChg>
        <pc:spChg chg="add del mod">
          <ac:chgData name="PARTI, Gabor [Student]" userId="f0576239-4eb0-4985-8ad1-b1a88c77ace7" providerId="ADAL" clId="{B63958D3-19DF-45BC-8ED3-57C9C60BB662}" dt="2022-11-30T03:19:22.259" v="21372"/>
          <ac:spMkLst>
            <pc:docMk/>
            <pc:sldMk cId="732780743" sldId="282"/>
            <ac:spMk id="44" creationId="{62A1A65E-B302-EEAE-C70F-10BCDC9AF4C2}"/>
          </ac:spMkLst>
        </pc:spChg>
        <pc:picChg chg="add del mod">
          <ac:chgData name="PARTI, Gabor [Student]" userId="f0576239-4eb0-4985-8ad1-b1a88c77ace7" providerId="ADAL" clId="{B63958D3-19DF-45BC-8ED3-57C9C60BB662}" dt="2022-11-29T09:04:25.299" v="6421" actId="478"/>
          <ac:picMkLst>
            <pc:docMk/>
            <pc:sldMk cId="732780743" sldId="282"/>
            <ac:picMk id="6" creationId="{3680F527-425A-BB1C-B54A-32A2D611679A}"/>
          </ac:picMkLst>
        </pc:picChg>
        <pc:picChg chg="add mod">
          <ac:chgData name="PARTI, Gabor [Student]" userId="f0576239-4eb0-4985-8ad1-b1a88c77ace7" providerId="ADAL" clId="{B63958D3-19DF-45BC-8ED3-57C9C60BB662}" dt="2022-11-29T08:47:58.015" v="6036" actId="1076"/>
          <ac:picMkLst>
            <pc:docMk/>
            <pc:sldMk cId="732780743" sldId="282"/>
            <ac:picMk id="18" creationId="{AE7057E7-3F60-4641-AAA5-A84BB72D3142}"/>
          </ac:picMkLst>
        </pc:picChg>
        <pc:picChg chg="add mod ord">
          <ac:chgData name="PARTI, Gabor [Student]" userId="f0576239-4eb0-4985-8ad1-b1a88c77ace7" providerId="ADAL" clId="{B63958D3-19DF-45BC-8ED3-57C9C60BB662}" dt="2022-11-29T10:49:49.966" v="8348" actId="167"/>
          <ac:picMkLst>
            <pc:docMk/>
            <pc:sldMk cId="732780743" sldId="282"/>
            <ac:picMk id="25" creationId="{5FCBF34C-E4E2-2B8F-6A44-E933318B04A8}"/>
          </ac:picMkLst>
        </pc:picChg>
        <pc:picChg chg="add mod">
          <ac:chgData name="PARTI, Gabor [Student]" userId="f0576239-4eb0-4985-8ad1-b1a88c77ace7" providerId="ADAL" clId="{B63958D3-19DF-45BC-8ED3-57C9C60BB662}" dt="2022-11-29T08:48:09.737" v="6039" actId="1076"/>
          <ac:picMkLst>
            <pc:docMk/>
            <pc:sldMk cId="732780743" sldId="282"/>
            <ac:picMk id="26" creationId="{C98C90D8-9866-DE91-342A-43505E377049}"/>
          </ac:picMkLst>
        </pc:picChg>
        <pc:picChg chg="add del mod">
          <ac:chgData name="PARTI, Gabor [Student]" userId="f0576239-4eb0-4985-8ad1-b1a88c77ace7" providerId="ADAL" clId="{B63958D3-19DF-45BC-8ED3-57C9C60BB662}" dt="2022-11-29T08:36:59.202" v="5766" actId="478"/>
          <ac:picMkLst>
            <pc:docMk/>
            <pc:sldMk cId="732780743" sldId="282"/>
            <ac:picMk id="27" creationId="{DEBC9CD3-54AA-ADD7-8470-17A156045AC6}"/>
          </ac:picMkLst>
        </pc:picChg>
        <pc:picChg chg="add mod">
          <ac:chgData name="PARTI, Gabor [Student]" userId="f0576239-4eb0-4985-8ad1-b1a88c77ace7" providerId="ADAL" clId="{B63958D3-19DF-45BC-8ED3-57C9C60BB662}" dt="2022-11-29T08:48:23.090" v="6043" actId="1076"/>
          <ac:picMkLst>
            <pc:docMk/>
            <pc:sldMk cId="732780743" sldId="282"/>
            <ac:picMk id="28" creationId="{FC0AF36C-5A22-F7EB-FA0C-30DC3C37BF27}"/>
          </ac:picMkLst>
        </pc:picChg>
        <pc:picChg chg="add mod ord">
          <ac:chgData name="PARTI, Gabor [Student]" userId="f0576239-4eb0-4985-8ad1-b1a88c77ace7" providerId="ADAL" clId="{B63958D3-19DF-45BC-8ED3-57C9C60BB662}" dt="2022-11-29T10:49:10.111" v="8340" actId="167"/>
          <ac:picMkLst>
            <pc:docMk/>
            <pc:sldMk cId="732780743" sldId="282"/>
            <ac:picMk id="32" creationId="{0E1999BC-AC97-214A-3AF3-45D63E7ED66E}"/>
          </ac:picMkLst>
        </pc:picChg>
        <pc:picChg chg="add del mod">
          <ac:chgData name="PARTI, Gabor [Student]" userId="f0576239-4eb0-4985-8ad1-b1a88c77ace7" providerId="ADAL" clId="{B63958D3-19DF-45BC-8ED3-57C9C60BB662}" dt="2022-11-29T09:30:46.305" v="6983" actId="478"/>
          <ac:picMkLst>
            <pc:docMk/>
            <pc:sldMk cId="732780743" sldId="282"/>
            <ac:picMk id="33" creationId="{2B1A1F1F-2FE1-4B5D-6E92-DD74516D2DAD}"/>
          </ac:picMkLst>
        </pc:picChg>
        <pc:picChg chg="add del mod">
          <ac:chgData name="PARTI, Gabor [Student]" userId="f0576239-4eb0-4985-8ad1-b1a88c77ace7" providerId="ADAL" clId="{B63958D3-19DF-45BC-8ED3-57C9C60BB662}" dt="2022-11-29T10:26:01.189" v="7555" actId="21"/>
          <ac:picMkLst>
            <pc:docMk/>
            <pc:sldMk cId="732780743" sldId="282"/>
            <ac:picMk id="34" creationId="{CC3A76E6-92D6-2CD4-D92B-FD8B45944E29}"/>
          </ac:picMkLst>
        </pc:picChg>
      </pc:sldChg>
      <pc:sldChg chg="new del">
        <pc:chgData name="PARTI, Gabor [Student]" userId="f0576239-4eb0-4985-8ad1-b1a88c77ace7" providerId="ADAL" clId="{B63958D3-19DF-45BC-8ED3-57C9C60BB662}" dt="2022-11-28T08:36:59.499" v="3334" actId="47"/>
        <pc:sldMkLst>
          <pc:docMk/>
          <pc:sldMk cId="2173842113" sldId="282"/>
        </pc:sldMkLst>
      </pc:sldChg>
      <pc:sldChg chg="modSp add del mod modAnim">
        <pc:chgData name="PARTI, Gabor [Student]" userId="f0576239-4eb0-4985-8ad1-b1a88c77ace7" providerId="ADAL" clId="{B63958D3-19DF-45BC-8ED3-57C9C60BB662}" dt="2022-11-28T08:36:43.406" v="3331" actId="47"/>
        <pc:sldMkLst>
          <pc:docMk/>
          <pc:sldMk cId="2004714450" sldId="283"/>
        </pc:sldMkLst>
        <pc:picChg chg="mod">
          <ac:chgData name="PARTI, Gabor [Student]" userId="f0576239-4eb0-4985-8ad1-b1a88c77ace7" providerId="ADAL" clId="{B63958D3-19DF-45BC-8ED3-57C9C60BB662}" dt="2022-11-28T08:34:23.628" v="3325" actId="207"/>
          <ac:picMkLst>
            <pc:docMk/>
            <pc:sldMk cId="2004714450" sldId="283"/>
            <ac:picMk id="11" creationId="{9CFC1ED3-EA62-11A0-DE5F-37512C7A6A96}"/>
          </ac:picMkLst>
        </pc:picChg>
      </pc:sldChg>
      <pc:sldChg chg="add del">
        <pc:chgData name="PARTI, Gabor [Student]" userId="f0576239-4eb0-4985-8ad1-b1a88c77ace7" providerId="ADAL" clId="{B63958D3-19DF-45BC-8ED3-57C9C60BB662}" dt="2022-11-28T08:36:57.234" v="3333" actId="47"/>
        <pc:sldMkLst>
          <pc:docMk/>
          <pc:sldMk cId="2080887091" sldId="283"/>
        </pc:sldMkLst>
      </pc:sldChg>
      <pc:sldChg chg="addSp modSp add del mod ord">
        <pc:chgData name="PARTI, Gabor [Student]" userId="f0576239-4eb0-4985-8ad1-b1a88c77ace7" providerId="ADAL" clId="{B63958D3-19DF-45BC-8ED3-57C9C60BB662}" dt="2022-11-29T12:45:15.429" v="10418" actId="47"/>
        <pc:sldMkLst>
          <pc:docMk/>
          <pc:sldMk cId="3598304218" sldId="283"/>
        </pc:sldMkLst>
        <pc:spChg chg="mod">
          <ac:chgData name="PARTI, Gabor [Student]" userId="f0576239-4eb0-4985-8ad1-b1a88c77ace7" providerId="ADAL" clId="{B63958D3-19DF-45BC-8ED3-57C9C60BB662}" dt="2022-11-29T06:18:06.930" v="4358" actId="20577"/>
          <ac:spMkLst>
            <pc:docMk/>
            <pc:sldMk cId="3598304218" sldId="283"/>
            <ac:spMk id="3" creationId="{F3F773FB-4DE6-D37E-31E7-66EC64BEB568}"/>
          </ac:spMkLst>
        </pc:spChg>
        <pc:spChg chg="add mod">
          <ac:chgData name="PARTI, Gabor [Student]" userId="f0576239-4eb0-4985-8ad1-b1a88c77ace7" providerId="ADAL" clId="{B63958D3-19DF-45BC-8ED3-57C9C60BB662}" dt="2022-11-29T06:52:08.903" v="4472"/>
          <ac:spMkLst>
            <pc:docMk/>
            <pc:sldMk cId="3598304218" sldId="283"/>
            <ac:spMk id="5" creationId="{4E86861A-922C-3120-9755-C8E9EF10A5BA}"/>
          </ac:spMkLst>
        </pc:spChg>
      </pc:sldChg>
      <pc:sldChg chg="addSp delSp modSp new mod ord modAnim modShow modNotesTx">
        <pc:chgData name="PARTI, Gabor [Student]" userId="f0576239-4eb0-4985-8ad1-b1a88c77ace7" providerId="ADAL" clId="{B63958D3-19DF-45BC-8ED3-57C9C60BB662}" dt="2022-11-30T03:19:22.259" v="21390"/>
        <pc:sldMkLst>
          <pc:docMk/>
          <pc:sldMk cId="3497154136" sldId="284"/>
        </pc:sldMkLst>
        <pc:spChg chg="mod">
          <ac:chgData name="PARTI, Gabor [Student]" userId="f0576239-4eb0-4985-8ad1-b1a88c77ace7" providerId="ADAL" clId="{B63958D3-19DF-45BC-8ED3-57C9C60BB662}" dt="2022-11-29T12:33:40.774" v="10175" actId="6549"/>
          <ac:spMkLst>
            <pc:docMk/>
            <pc:sldMk cId="3497154136" sldId="284"/>
            <ac:spMk id="2" creationId="{84FFD0A8-95B8-FCA8-517F-97AF9D6D3154}"/>
          </ac:spMkLst>
        </pc:spChg>
        <pc:spChg chg="mod">
          <ac:chgData name="PARTI, Gabor [Student]" userId="f0576239-4eb0-4985-8ad1-b1a88c77ace7" providerId="ADAL" clId="{B63958D3-19DF-45BC-8ED3-57C9C60BB662}" dt="2022-11-30T03:01:15.833" v="20902" actId="20577"/>
          <ac:spMkLst>
            <pc:docMk/>
            <pc:sldMk cId="3497154136" sldId="284"/>
            <ac:spMk id="3" creationId="{46F97B0C-A391-33C1-9F45-3054C1D4563A}"/>
          </ac:spMkLst>
        </pc:spChg>
        <pc:spChg chg="add mod">
          <ac:chgData name="PARTI, Gabor [Student]" userId="f0576239-4eb0-4985-8ad1-b1a88c77ace7" providerId="ADAL" clId="{B63958D3-19DF-45BC-8ED3-57C9C60BB662}" dt="2022-11-30T03:19:22.259" v="21390"/>
          <ac:spMkLst>
            <pc:docMk/>
            <pc:sldMk cId="3497154136" sldId="284"/>
            <ac:spMk id="5" creationId="{27A9DE19-4EB8-CADA-3493-49FC5CF362C5}"/>
          </ac:spMkLst>
        </pc:spChg>
        <pc:spChg chg="add del mod">
          <ac:chgData name="PARTI, Gabor [Student]" userId="f0576239-4eb0-4985-8ad1-b1a88c77ace7" providerId="ADAL" clId="{B63958D3-19DF-45BC-8ED3-57C9C60BB662}" dt="2022-11-29T13:19:26.712" v="12116"/>
          <ac:spMkLst>
            <pc:docMk/>
            <pc:sldMk cId="3497154136" sldId="284"/>
            <ac:spMk id="5" creationId="{DDDB036B-0310-3ACF-FD58-CCE812E170B6}"/>
          </ac:spMkLst>
        </pc:spChg>
        <pc:spChg chg="add del mod">
          <ac:chgData name="PARTI, Gabor [Student]" userId="f0576239-4eb0-4985-8ad1-b1a88c77ace7" providerId="ADAL" clId="{B63958D3-19DF-45BC-8ED3-57C9C60BB662}" dt="2022-11-29T12:31:54.824" v="10056"/>
          <ac:spMkLst>
            <pc:docMk/>
            <pc:sldMk cId="3497154136" sldId="284"/>
            <ac:spMk id="6" creationId="{731D8818-DE58-FC68-434D-5C00390D28F1}"/>
          </ac:spMkLst>
        </pc:spChg>
        <pc:spChg chg="add del mod">
          <ac:chgData name="PARTI, Gabor [Student]" userId="f0576239-4eb0-4985-8ad1-b1a88c77ace7" providerId="ADAL" clId="{B63958D3-19DF-45BC-8ED3-57C9C60BB662}" dt="2022-11-30T03:19:22.259" v="21387"/>
          <ac:spMkLst>
            <pc:docMk/>
            <pc:sldMk cId="3497154136" sldId="284"/>
            <ac:spMk id="8" creationId="{3BD6B0DC-731A-C8BF-47EC-36A78CA02F6F}"/>
          </ac:spMkLst>
        </pc:spChg>
        <pc:picChg chg="add del mod">
          <ac:chgData name="PARTI, Gabor [Student]" userId="f0576239-4eb0-4985-8ad1-b1a88c77ace7" providerId="ADAL" clId="{B63958D3-19DF-45BC-8ED3-57C9C60BB662}" dt="2022-11-29T12:48:18.500" v="10483" actId="21"/>
          <ac:picMkLst>
            <pc:docMk/>
            <pc:sldMk cId="3497154136" sldId="284"/>
            <ac:picMk id="7" creationId="{4605F858-9535-D321-CCF5-5FDE4FBAAE59}"/>
          </ac:picMkLst>
        </pc:picChg>
        <pc:picChg chg="add mod">
          <ac:chgData name="PARTI, Gabor [Student]" userId="f0576239-4eb0-4985-8ad1-b1a88c77ace7" providerId="ADAL" clId="{B63958D3-19DF-45BC-8ED3-57C9C60BB662}" dt="2022-11-30T03:16:55.495" v="21324" actId="1076"/>
          <ac:picMkLst>
            <pc:docMk/>
            <pc:sldMk cId="3497154136" sldId="284"/>
            <ac:picMk id="9" creationId="{3A6D6859-30C7-C2DE-3767-8F79A3D66A94}"/>
          </ac:picMkLst>
        </pc:picChg>
      </pc:sldChg>
      <pc:sldChg chg="addSp delSp modSp new add del mod delAnim modAnim modNotesTx">
        <pc:chgData name="PARTI, Gabor [Student]" userId="f0576239-4eb0-4985-8ad1-b1a88c77ace7" providerId="ADAL" clId="{B63958D3-19DF-45BC-8ED3-57C9C60BB662}" dt="2022-11-30T03:19:22.259" v="21380"/>
        <pc:sldMkLst>
          <pc:docMk/>
          <pc:sldMk cId="780109673" sldId="285"/>
        </pc:sldMkLst>
        <pc:spChg chg="mod">
          <ac:chgData name="PARTI, Gabor [Student]" userId="f0576239-4eb0-4985-8ad1-b1a88c77ace7" providerId="ADAL" clId="{B63958D3-19DF-45BC-8ED3-57C9C60BB662}" dt="2022-11-29T11:49:24.166" v="9037" actId="27636"/>
          <ac:spMkLst>
            <pc:docMk/>
            <pc:sldMk cId="780109673" sldId="285"/>
            <ac:spMk id="3" creationId="{1C511C20-65BE-DED5-B560-8A55B915809E}"/>
          </ac:spMkLst>
        </pc:spChg>
        <pc:spChg chg="add mod">
          <ac:chgData name="PARTI, Gabor [Student]" userId="f0576239-4eb0-4985-8ad1-b1a88c77ace7" providerId="ADAL" clId="{B63958D3-19DF-45BC-8ED3-57C9C60BB662}" dt="2022-11-30T03:19:22.259" v="21380"/>
          <ac:spMkLst>
            <pc:docMk/>
            <pc:sldMk cId="780109673" sldId="285"/>
            <ac:spMk id="5" creationId="{AAE48ED2-ADC9-3121-5AC5-187888AFEDB6}"/>
          </ac:spMkLst>
        </pc:spChg>
        <pc:spChg chg="add del mod">
          <ac:chgData name="PARTI, Gabor [Student]" userId="f0576239-4eb0-4985-8ad1-b1a88c77ace7" providerId="ADAL" clId="{B63958D3-19DF-45BC-8ED3-57C9C60BB662}" dt="2022-11-30T03:19:22.259" v="21377"/>
          <ac:spMkLst>
            <pc:docMk/>
            <pc:sldMk cId="780109673" sldId="285"/>
            <ac:spMk id="19" creationId="{F7658F58-C0F0-483B-425F-5807C8687AE9}"/>
          </ac:spMkLst>
        </pc:spChg>
        <pc:picChg chg="add del mod">
          <ac:chgData name="PARTI, Gabor [Student]" userId="f0576239-4eb0-4985-8ad1-b1a88c77ace7" providerId="ADAL" clId="{B63958D3-19DF-45BC-8ED3-57C9C60BB662}" dt="2022-11-29T09:31:31.223" v="6985" actId="478"/>
          <ac:picMkLst>
            <pc:docMk/>
            <pc:sldMk cId="780109673" sldId="285"/>
            <ac:picMk id="5" creationId="{1D3622CB-F0D0-A003-2651-60099921966F}"/>
          </ac:picMkLst>
        </pc:picChg>
        <pc:picChg chg="add mod ord">
          <ac:chgData name="PARTI, Gabor [Student]" userId="f0576239-4eb0-4985-8ad1-b1a88c77ace7" providerId="ADAL" clId="{B63958D3-19DF-45BC-8ED3-57C9C60BB662}" dt="2022-11-29T11:48:47.477" v="9033" actId="1035"/>
          <ac:picMkLst>
            <pc:docMk/>
            <pc:sldMk cId="780109673" sldId="285"/>
            <ac:picMk id="6" creationId="{A24DAB46-4743-F4F2-0B17-A55B3F1EF466}"/>
          </ac:picMkLst>
        </pc:picChg>
        <pc:picChg chg="add mod">
          <ac:chgData name="PARTI, Gabor [Student]" userId="f0576239-4eb0-4985-8ad1-b1a88c77ace7" providerId="ADAL" clId="{B63958D3-19DF-45BC-8ED3-57C9C60BB662}" dt="2022-11-29T18:34:41.745" v="17205" actId="1076"/>
          <ac:picMkLst>
            <pc:docMk/>
            <pc:sldMk cId="780109673" sldId="285"/>
            <ac:picMk id="7" creationId="{7942E8B7-E5E3-75E2-B360-C98DB8961710}"/>
          </ac:picMkLst>
        </pc:picChg>
        <pc:picChg chg="add del mod">
          <ac:chgData name="PARTI, Gabor [Student]" userId="f0576239-4eb0-4985-8ad1-b1a88c77ace7" providerId="ADAL" clId="{B63958D3-19DF-45BC-8ED3-57C9C60BB662}" dt="2022-11-29T18:34:35.203" v="17203" actId="21"/>
          <ac:picMkLst>
            <pc:docMk/>
            <pc:sldMk cId="780109673" sldId="285"/>
            <ac:picMk id="8" creationId="{663FA37B-ACC0-75E9-765D-0185F80DD608}"/>
          </ac:picMkLst>
        </pc:picChg>
        <pc:picChg chg="add del mod">
          <ac:chgData name="PARTI, Gabor [Student]" userId="f0576239-4eb0-4985-8ad1-b1a88c77ace7" providerId="ADAL" clId="{B63958D3-19DF-45BC-8ED3-57C9C60BB662}" dt="2022-11-29T11:11:14.732" v="8821" actId="21"/>
          <ac:picMkLst>
            <pc:docMk/>
            <pc:sldMk cId="780109673" sldId="285"/>
            <ac:picMk id="9" creationId="{A70C09D6-2616-AD6C-AC6A-86CB6300EB7D}"/>
          </ac:picMkLst>
        </pc:picChg>
        <pc:picChg chg="add del mod modCrop">
          <ac:chgData name="PARTI, Gabor [Student]" userId="f0576239-4eb0-4985-8ad1-b1a88c77ace7" providerId="ADAL" clId="{B63958D3-19DF-45BC-8ED3-57C9C60BB662}" dt="2022-11-29T09:31:32.048" v="6986" actId="478"/>
          <ac:picMkLst>
            <pc:docMk/>
            <pc:sldMk cId="780109673" sldId="285"/>
            <ac:picMk id="10" creationId="{D5EB1DC4-BD32-D957-884E-A698931E2B89}"/>
          </ac:picMkLst>
        </pc:picChg>
        <pc:picChg chg="add del mod">
          <ac:chgData name="PARTI, Gabor [Student]" userId="f0576239-4eb0-4985-8ad1-b1a88c77ace7" providerId="ADAL" clId="{B63958D3-19DF-45BC-8ED3-57C9C60BB662}" dt="2022-11-29T09:30:34.607" v="6977" actId="21"/>
          <ac:picMkLst>
            <pc:docMk/>
            <pc:sldMk cId="780109673" sldId="285"/>
            <ac:picMk id="12" creationId="{B4532BB3-C9BF-DF2E-5C42-3A7FADC8CF62}"/>
          </ac:picMkLst>
        </pc:picChg>
        <pc:picChg chg="add mod">
          <ac:chgData name="PARTI, Gabor [Student]" userId="f0576239-4eb0-4985-8ad1-b1a88c77ace7" providerId="ADAL" clId="{B63958D3-19DF-45BC-8ED3-57C9C60BB662}" dt="2022-11-29T11:48:47.477" v="9033" actId="1035"/>
          <ac:picMkLst>
            <pc:docMk/>
            <pc:sldMk cId="780109673" sldId="285"/>
            <ac:picMk id="13" creationId="{3E7AA1F8-92C5-934D-C133-E82B85EB5BB5}"/>
          </ac:picMkLst>
        </pc:picChg>
        <pc:picChg chg="add del mod modCrop">
          <ac:chgData name="PARTI, Gabor [Student]" userId="f0576239-4eb0-4985-8ad1-b1a88c77ace7" providerId="ADAL" clId="{B63958D3-19DF-45BC-8ED3-57C9C60BB662}" dt="2022-11-29T09:34:10.659" v="7034" actId="21"/>
          <ac:picMkLst>
            <pc:docMk/>
            <pc:sldMk cId="780109673" sldId="285"/>
            <ac:picMk id="14" creationId="{26F0C627-0B25-A62D-F0D4-9D160BE64D2E}"/>
          </ac:picMkLst>
        </pc:picChg>
        <pc:picChg chg="add del mod">
          <ac:chgData name="PARTI, Gabor [Student]" userId="f0576239-4eb0-4985-8ad1-b1a88c77ace7" providerId="ADAL" clId="{B63958D3-19DF-45BC-8ED3-57C9C60BB662}" dt="2022-11-29T11:08:47.162" v="8797" actId="478"/>
          <ac:picMkLst>
            <pc:docMk/>
            <pc:sldMk cId="780109673" sldId="285"/>
            <ac:picMk id="16" creationId="{95FFFFCB-239B-D0EC-3775-6B49E9CD37CA}"/>
          </ac:picMkLst>
        </pc:picChg>
        <pc:picChg chg="add mod">
          <ac:chgData name="PARTI, Gabor [Student]" userId="f0576239-4eb0-4985-8ad1-b1a88c77ace7" providerId="ADAL" clId="{B63958D3-19DF-45BC-8ED3-57C9C60BB662}" dt="2022-11-29T11:48:47.477" v="9033" actId="1035"/>
          <ac:picMkLst>
            <pc:docMk/>
            <pc:sldMk cId="780109673" sldId="285"/>
            <ac:picMk id="18" creationId="{1D0E982E-25CC-1DE3-6EA1-83FBBAC7DFBA}"/>
          </ac:picMkLst>
        </pc:picChg>
        <pc:picChg chg="add mod">
          <ac:chgData name="PARTI, Gabor [Student]" userId="f0576239-4eb0-4985-8ad1-b1a88c77ace7" providerId="ADAL" clId="{B63958D3-19DF-45BC-8ED3-57C9C60BB662}" dt="2022-11-29T18:34:38.739" v="17204" actId="1076"/>
          <ac:picMkLst>
            <pc:docMk/>
            <pc:sldMk cId="780109673" sldId="285"/>
            <ac:picMk id="20" creationId="{9C7813FD-7E59-E2CE-BC27-6A59B4AEEBE5}"/>
          </ac:picMkLst>
        </pc:picChg>
        <pc:picChg chg="add del mod">
          <ac:chgData name="PARTI, Gabor [Student]" userId="f0576239-4eb0-4985-8ad1-b1a88c77ace7" providerId="ADAL" clId="{B63958D3-19DF-45BC-8ED3-57C9C60BB662}" dt="2022-11-29T18:28:45.302" v="17118" actId="21"/>
          <ac:picMkLst>
            <pc:docMk/>
            <pc:sldMk cId="780109673" sldId="285"/>
            <ac:picMk id="21" creationId="{A9DFCA6C-8316-B3C7-B634-45485CBAEEB2}"/>
          </ac:picMkLst>
        </pc:picChg>
      </pc:sldChg>
      <pc:sldChg chg="addSp delSp modSp new mod delAnim modAnim modNotesTx">
        <pc:chgData name="PARTI, Gabor [Student]" userId="f0576239-4eb0-4985-8ad1-b1a88c77ace7" providerId="ADAL" clId="{B63958D3-19DF-45BC-8ED3-57C9C60BB662}" dt="2022-11-30T03:19:22.259" v="21370"/>
        <pc:sldMkLst>
          <pc:docMk/>
          <pc:sldMk cId="3011280247" sldId="286"/>
        </pc:sldMkLst>
        <pc:spChg chg="add mod">
          <ac:chgData name="PARTI, Gabor [Student]" userId="f0576239-4eb0-4985-8ad1-b1a88c77ace7" providerId="ADAL" clId="{B63958D3-19DF-45BC-8ED3-57C9C60BB662}" dt="2022-11-30T03:19:22.259" v="21370"/>
          <ac:spMkLst>
            <pc:docMk/>
            <pc:sldMk cId="3011280247" sldId="286"/>
            <ac:spMk id="3" creationId="{991CF3F2-F2E2-4368-F898-63E9589B164F}"/>
          </ac:spMkLst>
        </pc:spChg>
        <pc:spChg chg="del">
          <ac:chgData name="PARTI, Gabor [Student]" userId="f0576239-4eb0-4985-8ad1-b1a88c77ace7" providerId="ADAL" clId="{B63958D3-19DF-45BC-8ED3-57C9C60BB662}" dt="2022-11-29T10:25:25.330" v="7549"/>
          <ac:spMkLst>
            <pc:docMk/>
            <pc:sldMk cId="3011280247" sldId="286"/>
            <ac:spMk id="3" creationId="{FEBF4045-1F99-2FB5-3A6D-6EE86CBB5257}"/>
          </ac:spMkLst>
        </pc:spChg>
        <pc:spChg chg="add del mod">
          <ac:chgData name="PARTI, Gabor [Student]" userId="f0576239-4eb0-4985-8ad1-b1a88c77ace7" providerId="ADAL" clId="{B63958D3-19DF-45BC-8ED3-57C9C60BB662}" dt="2022-11-29T10:34:33.757" v="7956" actId="478"/>
          <ac:spMkLst>
            <pc:docMk/>
            <pc:sldMk cId="3011280247" sldId="286"/>
            <ac:spMk id="8" creationId="{C7D04440-9A2D-2998-2F39-7F9D685B7920}"/>
          </ac:spMkLst>
        </pc:spChg>
        <pc:spChg chg="add del mod">
          <ac:chgData name="PARTI, Gabor [Student]" userId="f0576239-4eb0-4985-8ad1-b1a88c77ace7" providerId="ADAL" clId="{B63958D3-19DF-45BC-8ED3-57C9C60BB662}" dt="2022-11-29T10:34:46.130" v="7959" actId="478"/>
          <ac:spMkLst>
            <pc:docMk/>
            <pc:sldMk cId="3011280247" sldId="286"/>
            <ac:spMk id="14" creationId="{D68B404C-9606-69AF-89AF-79AECF54E32C}"/>
          </ac:spMkLst>
        </pc:spChg>
        <pc:spChg chg="add del mod">
          <ac:chgData name="PARTI, Gabor [Student]" userId="f0576239-4eb0-4985-8ad1-b1a88c77ace7" providerId="ADAL" clId="{B63958D3-19DF-45BC-8ED3-57C9C60BB662}" dt="2022-11-29T10:34:44.151" v="7958" actId="478"/>
          <ac:spMkLst>
            <pc:docMk/>
            <pc:sldMk cId="3011280247" sldId="286"/>
            <ac:spMk id="15" creationId="{E612AC19-9EBE-000C-8D31-3C4AB8F7ECF2}"/>
          </ac:spMkLst>
        </pc:spChg>
        <pc:spChg chg="add del mod">
          <ac:chgData name="PARTI, Gabor [Student]" userId="f0576239-4eb0-4985-8ad1-b1a88c77ace7" providerId="ADAL" clId="{B63958D3-19DF-45BC-8ED3-57C9C60BB662}" dt="2022-11-29T10:36:17.668" v="8011" actId="478"/>
          <ac:spMkLst>
            <pc:docMk/>
            <pc:sldMk cId="3011280247" sldId="286"/>
            <ac:spMk id="16" creationId="{7B3F460A-025D-3019-C2D9-43170F0D44EB}"/>
          </ac:spMkLst>
        </pc:spChg>
        <pc:spChg chg="add mod">
          <ac:chgData name="PARTI, Gabor [Student]" userId="f0576239-4eb0-4985-8ad1-b1a88c77ace7" providerId="ADAL" clId="{B63958D3-19DF-45BC-8ED3-57C9C60BB662}" dt="2022-11-29T10:36:28.541" v="8029" actId="114"/>
          <ac:spMkLst>
            <pc:docMk/>
            <pc:sldMk cId="3011280247" sldId="286"/>
            <ac:spMk id="18" creationId="{D1564818-B6C3-F0A3-47B1-DDBEF36603BB}"/>
          </ac:spMkLst>
        </pc:spChg>
        <pc:spChg chg="add del mod">
          <ac:chgData name="PARTI, Gabor [Student]" userId="f0576239-4eb0-4985-8ad1-b1a88c77ace7" providerId="ADAL" clId="{B63958D3-19DF-45BC-8ED3-57C9C60BB662}" dt="2022-11-30T03:19:22.259" v="21367"/>
          <ac:spMkLst>
            <pc:docMk/>
            <pc:sldMk cId="3011280247" sldId="286"/>
            <ac:spMk id="19" creationId="{E40EF54A-CA0D-0A9A-B8B8-BCDAEE3B46D5}"/>
          </ac:spMkLst>
        </pc:spChg>
        <pc:picChg chg="add del mod">
          <ac:chgData name="PARTI, Gabor [Student]" userId="f0576239-4eb0-4985-8ad1-b1a88c77ace7" providerId="ADAL" clId="{B63958D3-19DF-45BC-8ED3-57C9C60BB662}" dt="2022-11-29T10:25:34.880" v="7551" actId="21"/>
          <ac:picMkLst>
            <pc:docMk/>
            <pc:sldMk cId="3011280247" sldId="286"/>
            <ac:picMk id="6" creationId="{98E9271A-DE78-F8F6-9CCB-E26CC38889E6}"/>
          </ac:picMkLst>
        </pc:picChg>
        <pc:picChg chg="add mod">
          <ac:chgData name="PARTI, Gabor [Student]" userId="f0576239-4eb0-4985-8ad1-b1a88c77ace7" providerId="ADAL" clId="{B63958D3-19DF-45BC-8ED3-57C9C60BB662}" dt="2022-11-29T10:37:13.379" v="8057" actId="14100"/>
          <ac:picMkLst>
            <pc:docMk/>
            <pc:sldMk cId="3011280247" sldId="286"/>
            <ac:picMk id="9" creationId="{D6FCD330-BE59-792A-896B-7BC961E20D6B}"/>
          </ac:picMkLst>
        </pc:picChg>
        <pc:picChg chg="add del mod">
          <ac:chgData name="PARTI, Gabor [Student]" userId="f0576239-4eb0-4985-8ad1-b1a88c77ace7" providerId="ADAL" clId="{B63958D3-19DF-45BC-8ED3-57C9C60BB662}" dt="2022-11-29T10:27:31.185" v="7595" actId="478"/>
          <ac:picMkLst>
            <pc:docMk/>
            <pc:sldMk cId="3011280247" sldId="286"/>
            <ac:picMk id="10" creationId="{D9C9D6B3-A782-387D-F701-FA9D69233894}"/>
          </ac:picMkLst>
        </pc:picChg>
        <pc:picChg chg="add del mod">
          <ac:chgData name="PARTI, Gabor [Student]" userId="f0576239-4eb0-4985-8ad1-b1a88c77ace7" providerId="ADAL" clId="{B63958D3-19DF-45BC-8ED3-57C9C60BB662}" dt="2022-11-29T10:29:03.193" v="7636" actId="478"/>
          <ac:picMkLst>
            <pc:docMk/>
            <pc:sldMk cId="3011280247" sldId="286"/>
            <ac:picMk id="11" creationId="{DEFB7FEF-6F62-C1B3-2135-64C1A6093313}"/>
          </ac:picMkLst>
        </pc:picChg>
        <pc:picChg chg="add mod">
          <ac:chgData name="PARTI, Gabor [Student]" userId="f0576239-4eb0-4985-8ad1-b1a88c77ace7" providerId="ADAL" clId="{B63958D3-19DF-45BC-8ED3-57C9C60BB662}" dt="2022-11-29T10:34:03.737" v="7947" actId="1076"/>
          <ac:picMkLst>
            <pc:docMk/>
            <pc:sldMk cId="3011280247" sldId="286"/>
            <ac:picMk id="12" creationId="{EA2DEFCD-D29F-EFE9-63FD-039A05EE800B}"/>
          </ac:picMkLst>
        </pc:picChg>
      </pc:sldChg>
      <pc:sldChg chg="modSp new del mod">
        <pc:chgData name="PARTI, Gabor [Student]" userId="f0576239-4eb0-4985-8ad1-b1a88c77ace7" providerId="ADAL" clId="{B63958D3-19DF-45BC-8ED3-57C9C60BB662}" dt="2022-11-29T12:13:42.281" v="9743" actId="47"/>
        <pc:sldMkLst>
          <pc:docMk/>
          <pc:sldMk cId="1744913910" sldId="287"/>
        </pc:sldMkLst>
        <pc:spChg chg="mod">
          <ac:chgData name="PARTI, Gabor [Student]" userId="f0576239-4eb0-4985-8ad1-b1a88c77ace7" providerId="ADAL" clId="{B63958D3-19DF-45BC-8ED3-57C9C60BB662}" dt="2022-11-29T12:07:05.284" v="9372" actId="20577"/>
          <ac:spMkLst>
            <pc:docMk/>
            <pc:sldMk cId="1744913910" sldId="287"/>
            <ac:spMk id="2" creationId="{FC757BB9-413E-4062-FEC1-743F80AA6B35}"/>
          </ac:spMkLst>
        </pc:spChg>
        <pc:spChg chg="mod">
          <ac:chgData name="PARTI, Gabor [Student]" userId="f0576239-4eb0-4985-8ad1-b1a88c77ace7" providerId="ADAL" clId="{B63958D3-19DF-45BC-8ED3-57C9C60BB662}" dt="2022-11-29T12:13:39.510" v="9742" actId="20577"/>
          <ac:spMkLst>
            <pc:docMk/>
            <pc:sldMk cId="1744913910" sldId="287"/>
            <ac:spMk id="3" creationId="{103DFD05-BDC8-35E5-B38A-F92A276BA7A0}"/>
          </ac:spMkLst>
        </pc:spChg>
      </pc:sldChg>
      <pc:sldChg chg="new del">
        <pc:chgData name="PARTI, Gabor [Student]" userId="f0576239-4eb0-4985-8ad1-b1a88c77ace7" providerId="ADAL" clId="{B63958D3-19DF-45BC-8ED3-57C9C60BB662}" dt="2022-11-29T13:14:15.188" v="12085" actId="47"/>
        <pc:sldMkLst>
          <pc:docMk/>
          <pc:sldMk cId="4085052693" sldId="287"/>
        </pc:sldMkLst>
      </pc:sldChg>
      <pc:sldChg chg="addSp delSp modSp new del mod">
        <pc:chgData name="PARTI, Gabor [Student]" userId="f0576239-4eb0-4985-8ad1-b1a88c77ace7" providerId="ADAL" clId="{B63958D3-19DF-45BC-8ED3-57C9C60BB662}" dt="2022-11-29T12:17:20.710" v="9754" actId="47"/>
        <pc:sldMkLst>
          <pc:docMk/>
          <pc:sldMk cId="102180399" sldId="288"/>
        </pc:sldMkLst>
        <pc:spChg chg="mod">
          <ac:chgData name="PARTI, Gabor [Student]" userId="f0576239-4eb0-4985-8ad1-b1a88c77ace7" providerId="ADAL" clId="{B63958D3-19DF-45BC-8ED3-57C9C60BB662}" dt="2022-11-29T12:16:57.215" v="9753"/>
          <ac:spMkLst>
            <pc:docMk/>
            <pc:sldMk cId="102180399" sldId="288"/>
            <ac:spMk id="2" creationId="{8EFAC326-ABB5-B814-28AC-42D1F6BF61F2}"/>
          </ac:spMkLst>
        </pc:spChg>
        <pc:spChg chg="add del">
          <ac:chgData name="PARTI, Gabor [Student]" userId="f0576239-4eb0-4985-8ad1-b1a88c77ace7" providerId="ADAL" clId="{B63958D3-19DF-45BC-8ED3-57C9C60BB662}" dt="2022-11-29T12:16:56.528" v="9752" actId="22"/>
          <ac:spMkLst>
            <pc:docMk/>
            <pc:sldMk cId="102180399" sldId="288"/>
            <ac:spMk id="6" creationId="{19AEAA01-18F9-AF16-F72A-0E4E50B2D151}"/>
          </ac:spMkLst>
        </pc:spChg>
      </pc:sldChg>
      <pc:sldChg chg="addSp delSp modSp add del mod ord modNotesTx">
        <pc:chgData name="PARTI, Gabor [Student]" userId="f0576239-4eb0-4985-8ad1-b1a88c77ace7" providerId="ADAL" clId="{B63958D3-19DF-45BC-8ED3-57C9C60BB662}" dt="2022-11-29T12:45:14.503" v="10417" actId="47"/>
        <pc:sldMkLst>
          <pc:docMk/>
          <pc:sldMk cId="843228360" sldId="288"/>
        </pc:sldMkLst>
        <pc:spChg chg="del">
          <ac:chgData name="PARTI, Gabor [Student]" userId="f0576239-4eb0-4985-8ad1-b1a88c77ace7" providerId="ADAL" clId="{B63958D3-19DF-45BC-8ED3-57C9C60BB662}" dt="2022-11-29T12:17:30.545" v="9758" actId="478"/>
          <ac:spMkLst>
            <pc:docMk/>
            <pc:sldMk cId="843228360" sldId="288"/>
            <ac:spMk id="3" creationId="{F3F773FB-4DE6-D37E-31E7-66EC64BEB568}"/>
          </ac:spMkLst>
        </pc:spChg>
        <pc:spChg chg="add mod">
          <ac:chgData name="PARTI, Gabor [Student]" userId="f0576239-4eb0-4985-8ad1-b1a88c77ace7" providerId="ADAL" clId="{B63958D3-19DF-45BC-8ED3-57C9C60BB662}" dt="2022-11-29T12:27:02.906" v="9989" actId="21"/>
          <ac:spMkLst>
            <pc:docMk/>
            <pc:sldMk cId="843228360" sldId="288"/>
            <ac:spMk id="7" creationId="{E8A8ADC1-639C-7CDD-0001-952A4F1418E9}"/>
          </ac:spMkLst>
        </pc:spChg>
      </pc:sldChg>
      <pc:sldChg chg="modSp new del mod ord">
        <pc:chgData name="PARTI, Gabor [Student]" userId="f0576239-4eb0-4985-8ad1-b1a88c77ace7" providerId="ADAL" clId="{B63958D3-19DF-45BC-8ED3-57C9C60BB662}" dt="2022-11-29T13:14:13.771" v="12084" actId="47"/>
        <pc:sldMkLst>
          <pc:docMk/>
          <pc:sldMk cId="738428050" sldId="289"/>
        </pc:sldMkLst>
        <pc:spChg chg="mod">
          <ac:chgData name="PARTI, Gabor [Student]" userId="f0576239-4eb0-4985-8ad1-b1a88c77ace7" providerId="ADAL" clId="{B63958D3-19DF-45BC-8ED3-57C9C60BB662}" dt="2022-11-29T12:20:40.033" v="9802" actId="27636"/>
          <ac:spMkLst>
            <pc:docMk/>
            <pc:sldMk cId="738428050" sldId="289"/>
            <ac:spMk id="3" creationId="{30BF950C-E12C-8ABA-9943-3D9AFFA0E480}"/>
          </ac:spMkLst>
        </pc:spChg>
      </pc:sldChg>
      <pc:sldChg chg="addSp delSp modSp new mod ord modAnim modNotesTx">
        <pc:chgData name="PARTI, Gabor [Student]" userId="f0576239-4eb0-4985-8ad1-b1a88c77ace7" providerId="ADAL" clId="{B63958D3-19DF-45BC-8ED3-57C9C60BB662}" dt="2022-11-30T03:19:22.267" v="21395"/>
        <pc:sldMkLst>
          <pc:docMk/>
          <pc:sldMk cId="2487184293" sldId="290"/>
        </pc:sldMkLst>
        <pc:spChg chg="mod">
          <ac:chgData name="PARTI, Gabor [Student]" userId="f0576239-4eb0-4985-8ad1-b1a88c77ace7" providerId="ADAL" clId="{B63958D3-19DF-45BC-8ED3-57C9C60BB662}" dt="2022-11-29T13:02:44.247" v="11530" actId="20577"/>
          <ac:spMkLst>
            <pc:docMk/>
            <pc:sldMk cId="2487184293" sldId="290"/>
            <ac:spMk id="2" creationId="{9FF5971E-29B5-1569-777D-4130C57A8B43}"/>
          </ac:spMkLst>
        </pc:spChg>
        <pc:spChg chg="mod">
          <ac:chgData name="PARTI, Gabor [Student]" userId="f0576239-4eb0-4985-8ad1-b1a88c77ace7" providerId="ADAL" clId="{B63958D3-19DF-45BC-8ED3-57C9C60BB662}" dt="2022-11-29T13:52:24.610" v="12406" actId="27636"/>
          <ac:spMkLst>
            <pc:docMk/>
            <pc:sldMk cId="2487184293" sldId="290"/>
            <ac:spMk id="3" creationId="{D685E4FE-250D-5275-D1EE-A703A2ABAFB7}"/>
          </ac:spMkLst>
        </pc:spChg>
        <pc:spChg chg="add del mod">
          <ac:chgData name="PARTI, Gabor [Student]" userId="f0576239-4eb0-4985-8ad1-b1a88c77ace7" providerId="ADAL" clId="{B63958D3-19DF-45BC-8ED3-57C9C60BB662}" dt="2022-11-30T03:19:22.259" v="21392"/>
          <ac:spMkLst>
            <pc:docMk/>
            <pc:sldMk cId="2487184293" sldId="290"/>
            <ac:spMk id="5" creationId="{03A875EC-DF99-E173-42BE-6FDB45C85F73}"/>
          </ac:spMkLst>
        </pc:spChg>
        <pc:spChg chg="add mod">
          <ac:chgData name="PARTI, Gabor [Student]" userId="f0576239-4eb0-4985-8ad1-b1a88c77ace7" providerId="ADAL" clId="{B63958D3-19DF-45BC-8ED3-57C9C60BB662}" dt="2022-11-30T03:19:22.267" v="21395"/>
          <ac:spMkLst>
            <pc:docMk/>
            <pc:sldMk cId="2487184293" sldId="290"/>
            <ac:spMk id="7" creationId="{8FD32014-D85D-140F-CE04-9F1C89791921}"/>
          </ac:spMkLst>
        </pc:spChg>
        <pc:picChg chg="add mod">
          <ac:chgData name="PARTI, Gabor [Student]" userId="f0576239-4eb0-4985-8ad1-b1a88c77ace7" providerId="ADAL" clId="{B63958D3-19DF-45BC-8ED3-57C9C60BB662}" dt="2022-11-30T03:17:09.325" v="21327" actId="1076"/>
          <ac:picMkLst>
            <pc:docMk/>
            <pc:sldMk cId="2487184293" sldId="290"/>
            <ac:picMk id="6" creationId="{004DFBBA-4D31-E29C-C850-5D2D88819E87}"/>
          </ac:picMkLst>
        </pc:picChg>
      </pc:sldChg>
      <pc:sldChg chg="addSp modSp new del mod modNotesTx">
        <pc:chgData name="PARTI, Gabor [Student]" userId="f0576239-4eb0-4985-8ad1-b1a88c77ace7" providerId="ADAL" clId="{B63958D3-19DF-45BC-8ED3-57C9C60BB662}" dt="2022-11-29T13:53:08.244" v="12414" actId="2696"/>
        <pc:sldMkLst>
          <pc:docMk/>
          <pc:sldMk cId="1384647616" sldId="291"/>
        </pc:sldMkLst>
        <pc:spChg chg="mod">
          <ac:chgData name="PARTI, Gabor [Student]" userId="f0576239-4eb0-4985-8ad1-b1a88c77ace7" providerId="ADAL" clId="{B63958D3-19DF-45BC-8ED3-57C9C60BB662}" dt="2022-11-29T12:33:32.781" v="10171" actId="404"/>
          <ac:spMkLst>
            <pc:docMk/>
            <pc:sldMk cId="1384647616" sldId="291"/>
            <ac:spMk id="2" creationId="{5634F244-D811-C659-0117-C0659C17CB36}"/>
          </ac:spMkLst>
        </pc:spChg>
        <pc:spChg chg="mod">
          <ac:chgData name="PARTI, Gabor [Student]" userId="f0576239-4eb0-4985-8ad1-b1a88c77ace7" providerId="ADAL" clId="{B63958D3-19DF-45BC-8ED3-57C9C60BB662}" dt="2022-11-29T13:52:12.015" v="12399" actId="21"/>
          <ac:spMkLst>
            <pc:docMk/>
            <pc:sldMk cId="1384647616" sldId="291"/>
            <ac:spMk id="3" creationId="{0FE17062-75B7-F47A-FEBB-FBDD828C2DA2}"/>
          </ac:spMkLst>
        </pc:spChg>
        <pc:spChg chg="add mod">
          <ac:chgData name="PARTI, Gabor [Student]" userId="f0576239-4eb0-4985-8ad1-b1a88c77ace7" providerId="ADAL" clId="{B63958D3-19DF-45BC-8ED3-57C9C60BB662}" dt="2022-11-29T13:19:26.709" v="12114"/>
          <ac:spMkLst>
            <pc:docMk/>
            <pc:sldMk cId="1384647616" sldId="291"/>
            <ac:spMk id="5" creationId="{32FEA179-4769-309F-FC5A-E8A9A19E1E9F}"/>
          </ac:spMkLst>
        </pc:spChg>
      </pc:sldChg>
      <pc:sldChg chg="modSp add del mod ord">
        <pc:chgData name="PARTI, Gabor [Student]" userId="f0576239-4eb0-4985-8ad1-b1a88c77ace7" providerId="ADAL" clId="{B63958D3-19DF-45BC-8ED3-57C9C60BB662}" dt="2022-11-29T18:41:18.690" v="17306" actId="47"/>
        <pc:sldMkLst>
          <pc:docMk/>
          <pc:sldMk cId="2227775031" sldId="291"/>
        </pc:sldMkLst>
        <pc:spChg chg="mod">
          <ac:chgData name="PARTI, Gabor [Student]" userId="f0576239-4eb0-4985-8ad1-b1a88c77ace7" providerId="ADAL" clId="{B63958D3-19DF-45BC-8ED3-57C9C60BB662}" dt="2022-11-29T18:41:14.262" v="17305" actId="21"/>
          <ac:spMkLst>
            <pc:docMk/>
            <pc:sldMk cId="2227775031" sldId="291"/>
            <ac:spMk id="3" creationId="{0FE17062-75B7-F47A-FEBB-FBDD828C2DA2}"/>
          </ac:spMkLst>
        </pc:spChg>
      </pc:sldChg>
      <pc:sldChg chg="addSp modSp new del mod ord">
        <pc:chgData name="PARTI, Gabor [Student]" userId="f0576239-4eb0-4985-8ad1-b1a88c77ace7" providerId="ADAL" clId="{B63958D3-19DF-45BC-8ED3-57C9C60BB662}" dt="2022-11-29T18:41:31.933" v="17307" actId="47"/>
        <pc:sldMkLst>
          <pc:docMk/>
          <pc:sldMk cId="3399281048" sldId="292"/>
        </pc:sldMkLst>
        <pc:spChg chg="mod">
          <ac:chgData name="PARTI, Gabor [Student]" userId="f0576239-4eb0-4985-8ad1-b1a88c77ace7" providerId="ADAL" clId="{B63958D3-19DF-45BC-8ED3-57C9C60BB662}" dt="2022-11-29T12:43:00.839" v="10380" actId="20577"/>
          <ac:spMkLst>
            <pc:docMk/>
            <pc:sldMk cId="3399281048" sldId="292"/>
            <ac:spMk id="2" creationId="{F1DDC632-2EBD-FC84-6F76-D81BFD9E59DA}"/>
          </ac:spMkLst>
        </pc:spChg>
        <pc:spChg chg="add mod">
          <ac:chgData name="PARTI, Gabor [Student]" userId="f0576239-4eb0-4985-8ad1-b1a88c77ace7" providerId="ADAL" clId="{B63958D3-19DF-45BC-8ED3-57C9C60BB662}" dt="2022-11-29T13:19:26.909" v="12216"/>
          <ac:spMkLst>
            <pc:docMk/>
            <pc:sldMk cId="3399281048" sldId="292"/>
            <ac:spMk id="5" creationId="{C658534C-D29D-76E6-AA32-83E8986F52DC}"/>
          </ac:spMkLst>
        </pc:spChg>
      </pc:sldChg>
      <pc:sldChg chg="addSp delSp modSp new del mod modAnim">
        <pc:chgData name="PARTI, Gabor [Student]" userId="f0576239-4eb0-4985-8ad1-b1a88c77ace7" providerId="ADAL" clId="{B63958D3-19DF-45BC-8ED3-57C9C60BB662}" dt="2022-11-29T16:42:09.848" v="14978" actId="47"/>
        <pc:sldMkLst>
          <pc:docMk/>
          <pc:sldMk cId="1731847097" sldId="293"/>
        </pc:sldMkLst>
        <pc:spChg chg="add del">
          <ac:chgData name="PARTI, Gabor [Student]" userId="f0576239-4eb0-4985-8ad1-b1a88c77ace7" providerId="ADAL" clId="{B63958D3-19DF-45BC-8ED3-57C9C60BB662}" dt="2022-11-29T12:47:21.934" v="10475"/>
          <ac:spMkLst>
            <pc:docMk/>
            <pc:sldMk cId="1731847097" sldId="293"/>
            <ac:spMk id="3" creationId="{AAB457E5-8228-4657-A748-FDC09F4D0E5C}"/>
          </ac:spMkLst>
        </pc:spChg>
        <pc:spChg chg="add del mod">
          <ac:chgData name="PARTI, Gabor [Student]" userId="f0576239-4eb0-4985-8ad1-b1a88c77ace7" providerId="ADAL" clId="{B63958D3-19DF-45BC-8ED3-57C9C60BB662}" dt="2022-11-29T12:47:21.934" v="10475"/>
          <ac:spMkLst>
            <pc:docMk/>
            <pc:sldMk cId="1731847097" sldId="293"/>
            <ac:spMk id="5" creationId="{60C55A92-6C2E-AA1B-B75E-EBFDDC702CA4}"/>
          </ac:spMkLst>
        </pc:spChg>
        <pc:spChg chg="add mod">
          <ac:chgData name="PARTI, Gabor [Student]" userId="f0576239-4eb0-4985-8ad1-b1a88c77ace7" providerId="ADAL" clId="{B63958D3-19DF-45BC-8ED3-57C9C60BB662}" dt="2022-11-29T13:19:26.761" v="12138"/>
          <ac:spMkLst>
            <pc:docMk/>
            <pc:sldMk cId="1731847097" sldId="293"/>
            <ac:spMk id="6" creationId="{5D6C562E-E02B-D54E-00DA-82833D459901}"/>
          </ac:spMkLst>
        </pc:spChg>
      </pc:sldChg>
      <pc:sldChg chg="addSp delSp modSp new mod modAnim modNotesTx">
        <pc:chgData name="PARTI, Gabor [Student]" userId="f0576239-4eb0-4985-8ad1-b1a88c77ace7" providerId="ADAL" clId="{B63958D3-19DF-45BC-8ED3-57C9C60BB662}" dt="2022-11-30T03:19:22.267" v="21400"/>
        <pc:sldMkLst>
          <pc:docMk/>
          <pc:sldMk cId="1708175219" sldId="294"/>
        </pc:sldMkLst>
        <pc:spChg chg="mod">
          <ac:chgData name="PARTI, Gabor [Student]" userId="f0576239-4eb0-4985-8ad1-b1a88c77ace7" providerId="ADAL" clId="{B63958D3-19DF-45BC-8ED3-57C9C60BB662}" dt="2022-11-29T13:38:39.529" v="12277" actId="20577"/>
          <ac:spMkLst>
            <pc:docMk/>
            <pc:sldMk cId="1708175219" sldId="294"/>
            <ac:spMk id="2" creationId="{108741C7-FB45-FC49-6554-1B6C1FEC9BA1}"/>
          </ac:spMkLst>
        </pc:spChg>
        <pc:spChg chg="mod">
          <ac:chgData name="PARTI, Gabor [Student]" userId="f0576239-4eb0-4985-8ad1-b1a88c77ace7" providerId="ADAL" clId="{B63958D3-19DF-45BC-8ED3-57C9C60BB662}" dt="2022-11-30T03:08:08.739" v="21222" actId="20577"/>
          <ac:spMkLst>
            <pc:docMk/>
            <pc:sldMk cId="1708175219" sldId="294"/>
            <ac:spMk id="3" creationId="{2F3037BA-40AA-114F-D257-D0E4CE44F735}"/>
          </ac:spMkLst>
        </pc:spChg>
        <pc:spChg chg="add del mod">
          <ac:chgData name="PARTI, Gabor [Student]" userId="f0576239-4eb0-4985-8ad1-b1a88c77ace7" providerId="ADAL" clId="{B63958D3-19DF-45BC-8ED3-57C9C60BB662}" dt="2022-11-30T03:19:22.267" v="21397"/>
          <ac:spMkLst>
            <pc:docMk/>
            <pc:sldMk cId="1708175219" sldId="294"/>
            <ac:spMk id="5" creationId="{42B34BDC-81DE-4891-C16B-F4DC7D47A650}"/>
          </ac:spMkLst>
        </pc:spChg>
        <pc:spChg chg="add mod">
          <ac:chgData name="PARTI, Gabor [Student]" userId="f0576239-4eb0-4985-8ad1-b1a88c77ace7" providerId="ADAL" clId="{B63958D3-19DF-45BC-8ED3-57C9C60BB662}" dt="2022-11-30T03:11:11.371" v="21273" actId="1076"/>
          <ac:spMkLst>
            <pc:docMk/>
            <pc:sldMk cId="1708175219" sldId="294"/>
            <ac:spMk id="7" creationId="{568E987D-B7AE-3606-9376-C2AE1AEFD246}"/>
          </ac:spMkLst>
        </pc:spChg>
        <pc:spChg chg="add del mod">
          <ac:chgData name="PARTI, Gabor [Student]" userId="f0576239-4eb0-4985-8ad1-b1a88c77ace7" providerId="ADAL" clId="{B63958D3-19DF-45BC-8ED3-57C9C60BB662}" dt="2022-11-29T15:46:54.466" v="13838"/>
          <ac:spMkLst>
            <pc:docMk/>
            <pc:sldMk cId="1708175219" sldId="294"/>
            <ac:spMk id="7" creationId="{5C9B5F10-585E-349C-9080-B9251F9574D0}"/>
          </ac:spMkLst>
        </pc:spChg>
        <pc:spChg chg="add del mod">
          <ac:chgData name="PARTI, Gabor [Student]" userId="f0576239-4eb0-4985-8ad1-b1a88c77ace7" providerId="ADAL" clId="{B63958D3-19DF-45BC-8ED3-57C9C60BB662}" dt="2022-11-30T03:10:15.280" v="21254" actId="478"/>
          <ac:spMkLst>
            <pc:docMk/>
            <pc:sldMk cId="1708175219" sldId="294"/>
            <ac:spMk id="8" creationId="{00230E55-AFC4-09DE-FD18-7C8E879FEC53}"/>
          </ac:spMkLst>
        </pc:spChg>
        <pc:spChg chg="add mod">
          <ac:chgData name="PARTI, Gabor [Student]" userId="f0576239-4eb0-4985-8ad1-b1a88c77ace7" providerId="ADAL" clId="{B63958D3-19DF-45BC-8ED3-57C9C60BB662}" dt="2022-11-30T03:11:49.632" v="21319" actId="14100"/>
          <ac:spMkLst>
            <pc:docMk/>
            <pc:sldMk cId="1708175219" sldId="294"/>
            <ac:spMk id="9" creationId="{E8885897-9835-2BC4-7493-4692366A2F62}"/>
          </ac:spMkLst>
        </pc:spChg>
        <pc:spChg chg="add mod">
          <ac:chgData name="PARTI, Gabor [Student]" userId="f0576239-4eb0-4985-8ad1-b1a88c77ace7" providerId="ADAL" clId="{B63958D3-19DF-45BC-8ED3-57C9C60BB662}" dt="2022-11-30T03:19:22.267" v="21400"/>
          <ac:spMkLst>
            <pc:docMk/>
            <pc:sldMk cId="1708175219" sldId="294"/>
            <ac:spMk id="10" creationId="{173240B8-9919-3B1A-E00F-7EA244ADDC5B}"/>
          </ac:spMkLst>
        </pc:spChg>
        <pc:picChg chg="add mod">
          <ac:chgData name="PARTI, Gabor [Student]" userId="f0576239-4eb0-4985-8ad1-b1a88c77ace7" providerId="ADAL" clId="{B63958D3-19DF-45BC-8ED3-57C9C60BB662}" dt="2022-11-30T03:17:23.090" v="21351" actId="1038"/>
          <ac:picMkLst>
            <pc:docMk/>
            <pc:sldMk cId="1708175219" sldId="294"/>
            <ac:picMk id="6" creationId="{33786712-0D83-3E22-079C-D56303894C1A}"/>
          </ac:picMkLst>
        </pc:picChg>
      </pc:sldChg>
      <pc:sldChg chg="add del">
        <pc:chgData name="PARTI, Gabor [Student]" userId="f0576239-4eb0-4985-8ad1-b1a88c77ace7" providerId="ADAL" clId="{B63958D3-19DF-45BC-8ED3-57C9C60BB662}" dt="2022-11-29T12:59:37.816" v="11424" actId="47"/>
        <pc:sldMkLst>
          <pc:docMk/>
          <pc:sldMk cId="1967122562" sldId="294"/>
        </pc:sldMkLst>
      </pc:sldChg>
      <pc:sldChg chg="add del">
        <pc:chgData name="PARTI, Gabor [Student]" userId="f0576239-4eb0-4985-8ad1-b1a88c77ace7" providerId="ADAL" clId="{B63958D3-19DF-45BC-8ED3-57C9C60BB662}" dt="2022-11-29T15:00:50.246" v="12915" actId="2890"/>
        <pc:sldMkLst>
          <pc:docMk/>
          <pc:sldMk cId="686210517" sldId="295"/>
        </pc:sldMkLst>
      </pc:sldChg>
      <pc:sldChg chg="addSp delSp modSp new del mod">
        <pc:chgData name="PARTI, Gabor [Student]" userId="f0576239-4eb0-4985-8ad1-b1a88c77ace7" providerId="ADAL" clId="{B63958D3-19DF-45BC-8ED3-57C9C60BB662}" dt="2022-11-29T16:24:36.578" v="14175" actId="47"/>
        <pc:sldMkLst>
          <pc:docMk/>
          <pc:sldMk cId="2072074816" sldId="295"/>
        </pc:sldMkLst>
        <pc:spChg chg="del mod">
          <ac:chgData name="PARTI, Gabor [Student]" userId="f0576239-4eb0-4985-8ad1-b1a88c77ace7" providerId="ADAL" clId="{B63958D3-19DF-45BC-8ED3-57C9C60BB662}" dt="2022-11-29T16:21:27.103" v="14172" actId="478"/>
          <ac:spMkLst>
            <pc:docMk/>
            <pc:sldMk cId="2072074816" sldId="295"/>
            <ac:spMk id="2" creationId="{B70B2C5F-32FC-D7C0-AF1A-787454258AE7}"/>
          </ac:spMkLst>
        </pc:spChg>
        <pc:spChg chg="del">
          <ac:chgData name="PARTI, Gabor [Student]" userId="f0576239-4eb0-4985-8ad1-b1a88c77ace7" providerId="ADAL" clId="{B63958D3-19DF-45BC-8ED3-57C9C60BB662}" dt="2022-11-29T16:24:17.256" v="14173" actId="1032"/>
          <ac:spMkLst>
            <pc:docMk/>
            <pc:sldMk cId="2072074816" sldId="295"/>
            <ac:spMk id="3" creationId="{D87F5F22-AE4C-48A6-EC37-4F480B7C5DEA}"/>
          </ac:spMkLst>
        </pc:spChg>
        <pc:spChg chg="add mod">
          <ac:chgData name="PARTI, Gabor [Student]" userId="f0576239-4eb0-4985-8ad1-b1a88c77ace7" providerId="ADAL" clId="{B63958D3-19DF-45BC-8ED3-57C9C60BB662}" dt="2022-11-29T16:21:27.103" v="14172" actId="478"/>
          <ac:spMkLst>
            <pc:docMk/>
            <pc:sldMk cId="2072074816" sldId="295"/>
            <ac:spMk id="6" creationId="{E8125876-08F4-3055-909E-AE34B3C92950}"/>
          </ac:spMkLst>
        </pc:spChg>
        <pc:graphicFrameChg chg="add mod modGraphic">
          <ac:chgData name="PARTI, Gabor [Student]" userId="f0576239-4eb0-4985-8ad1-b1a88c77ace7" providerId="ADAL" clId="{B63958D3-19DF-45BC-8ED3-57C9C60BB662}" dt="2022-11-29T16:24:21.598" v="14174" actId="12269"/>
          <ac:graphicFrameMkLst>
            <pc:docMk/>
            <pc:sldMk cId="2072074816" sldId="295"/>
            <ac:graphicFrameMk id="7" creationId="{6F88B605-AB95-819C-B832-C62D3A5BF6AC}"/>
          </ac:graphicFrameMkLst>
        </pc:graphicFrameChg>
      </pc:sldChg>
      <pc:sldChg chg="addSp modSp new mod modAnim modNotesTx">
        <pc:chgData name="PARTI, Gabor [Student]" userId="f0576239-4eb0-4985-8ad1-b1a88c77ace7" providerId="ADAL" clId="{B63958D3-19DF-45BC-8ED3-57C9C60BB662}" dt="2022-11-30T03:19:22.269" v="21403"/>
        <pc:sldMkLst>
          <pc:docMk/>
          <pc:sldMk cId="2784503257" sldId="295"/>
        </pc:sldMkLst>
        <pc:spChg chg="mod">
          <ac:chgData name="PARTI, Gabor [Student]" userId="f0576239-4eb0-4985-8ad1-b1a88c77ace7" providerId="ADAL" clId="{B63958D3-19DF-45BC-8ED3-57C9C60BB662}" dt="2022-11-29T16:30:04.679" v="14551" actId="404"/>
          <ac:spMkLst>
            <pc:docMk/>
            <pc:sldMk cId="2784503257" sldId="295"/>
            <ac:spMk id="2" creationId="{F4A62C7A-1724-B55D-27A0-A4CB6AE2779D}"/>
          </ac:spMkLst>
        </pc:spChg>
        <pc:spChg chg="mod">
          <ac:chgData name="PARTI, Gabor [Student]" userId="f0576239-4eb0-4985-8ad1-b1a88c77ace7" providerId="ADAL" clId="{B63958D3-19DF-45BC-8ED3-57C9C60BB662}" dt="2022-11-29T16:34:05.473" v="14626" actId="20577"/>
          <ac:spMkLst>
            <pc:docMk/>
            <pc:sldMk cId="2784503257" sldId="295"/>
            <ac:spMk id="3" creationId="{B1A3A04C-14D5-1900-E553-EDAA74DFF695}"/>
          </ac:spMkLst>
        </pc:spChg>
        <pc:spChg chg="add mod">
          <ac:chgData name="PARTI, Gabor [Student]" userId="f0576239-4eb0-4985-8ad1-b1a88c77ace7" providerId="ADAL" clId="{B63958D3-19DF-45BC-8ED3-57C9C60BB662}" dt="2022-11-29T16:41:05.523" v="14976" actId="1035"/>
          <ac:spMkLst>
            <pc:docMk/>
            <pc:sldMk cId="2784503257" sldId="295"/>
            <ac:spMk id="5" creationId="{BD24BFF6-F835-ADE1-8E03-0CD9179C5A32}"/>
          </ac:spMkLst>
        </pc:spChg>
        <pc:spChg chg="add mod">
          <ac:chgData name="PARTI, Gabor [Student]" userId="f0576239-4eb0-4985-8ad1-b1a88c77ace7" providerId="ADAL" clId="{B63958D3-19DF-45BC-8ED3-57C9C60BB662}" dt="2022-11-29T16:41:05.523" v="14976" actId="1035"/>
          <ac:spMkLst>
            <pc:docMk/>
            <pc:sldMk cId="2784503257" sldId="295"/>
            <ac:spMk id="6" creationId="{FEDC9097-60E0-A13A-D7F0-408523970990}"/>
          </ac:spMkLst>
        </pc:spChg>
        <pc:spChg chg="add mod">
          <ac:chgData name="PARTI, Gabor [Student]" userId="f0576239-4eb0-4985-8ad1-b1a88c77ace7" providerId="ADAL" clId="{B63958D3-19DF-45BC-8ED3-57C9C60BB662}" dt="2022-11-29T16:41:05.523" v="14976" actId="1035"/>
          <ac:spMkLst>
            <pc:docMk/>
            <pc:sldMk cId="2784503257" sldId="295"/>
            <ac:spMk id="7" creationId="{4E2C5D2C-C794-87DC-645D-DEBA1FB0B3AA}"/>
          </ac:spMkLst>
        </pc:spChg>
        <pc:spChg chg="add mod">
          <ac:chgData name="PARTI, Gabor [Student]" userId="f0576239-4eb0-4985-8ad1-b1a88c77ace7" providerId="ADAL" clId="{B63958D3-19DF-45BC-8ED3-57C9C60BB662}" dt="2022-11-29T16:41:05.523" v="14976" actId="1035"/>
          <ac:spMkLst>
            <pc:docMk/>
            <pc:sldMk cId="2784503257" sldId="295"/>
            <ac:spMk id="8" creationId="{3D361F08-6346-B495-7BF1-A424AA29819D}"/>
          </ac:spMkLst>
        </pc:spChg>
        <pc:spChg chg="add mod">
          <ac:chgData name="PARTI, Gabor [Student]" userId="f0576239-4eb0-4985-8ad1-b1a88c77ace7" providerId="ADAL" clId="{B63958D3-19DF-45BC-8ED3-57C9C60BB662}" dt="2022-11-30T03:19:22.269" v="21403"/>
          <ac:spMkLst>
            <pc:docMk/>
            <pc:sldMk cId="2784503257" sldId="295"/>
            <ac:spMk id="10" creationId="{1D155F64-F94A-90F9-0F91-306E5B72F208}"/>
          </ac:spMkLst>
        </pc:spChg>
        <pc:picChg chg="add mod">
          <ac:chgData name="PARTI, Gabor [Student]" userId="f0576239-4eb0-4985-8ad1-b1a88c77ace7" providerId="ADAL" clId="{B63958D3-19DF-45BC-8ED3-57C9C60BB662}" dt="2022-11-30T03:17:30.682" v="21355" actId="1038"/>
          <ac:picMkLst>
            <pc:docMk/>
            <pc:sldMk cId="2784503257" sldId="295"/>
            <ac:picMk id="9" creationId="{7D9E5B6B-1ACE-2D49-6405-2F24E7FAC4B6}"/>
          </ac:picMkLst>
        </pc:picChg>
      </pc:sldChg>
      <pc:sldChg chg="new del">
        <pc:chgData name="PARTI, Gabor [Student]" userId="f0576239-4eb0-4985-8ad1-b1a88c77ace7" providerId="ADAL" clId="{B63958D3-19DF-45BC-8ED3-57C9C60BB662}" dt="2022-11-29T15:36:45.430" v="13724" actId="47"/>
        <pc:sldMkLst>
          <pc:docMk/>
          <pc:sldMk cId="2903621523" sldId="295"/>
        </pc:sldMkLst>
      </pc:sldChg>
      <pc:sldChg chg="new del">
        <pc:chgData name="PARTI, Gabor [Student]" userId="f0576239-4eb0-4985-8ad1-b1a88c77ace7" providerId="ADAL" clId="{B63958D3-19DF-45BC-8ED3-57C9C60BB662}" dt="2022-11-29T16:42:07.408" v="14977" actId="47"/>
        <pc:sldMkLst>
          <pc:docMk/>
          <pc:sldMk cId="600711178" sldId="296"/>
        </pc:sldMkLst>
      </pc:sldChg>
      <pc:sldChg chg="addSp delSp modSp new del mod">
        <pc:chgData name="PARTI, Gabor [Student]" userId="f0576239-4eb0-4985-8ad1-b1a88c77ace7" providerId="ADAL" clId="{B63958D3-19DF-45BC-8ED3-57C9C60BB662}" dt="2022-11-29T17:08:51.445" v="15912" actId="47"/>
        <pc:sldMkLst>
          <pc:docMk/>
          <pc:sldMk cId="3380561048" sldId="296"/>
        </pc:sldMkLst>
        <pc:spChg chg="mod">
          <ac:chgData name="PARTI, Gabor [Student]" userId="f0576239-4eb0-4985-8ad1-b1a88c77ace7" providerId="ADAL" clId="{B63958D3-19DF-45BC-8ED3-57C9C60BB662}" dt="2022-11-29T16:45:23.393" v="15065" actId="404"/>
          <ac:spMkLst>
            <pc:docMk/>
            <pc:sldMk cId="3380561048" sldId="296"/>
            <ac:spMk id="2" creationId="{2D22DC12-949D-EBB9-B938-240059141E1F}"/>
          </ac:spMkLst>
        </pc:spChg>
        <pc:spChg chg="mod">
          <ac:chgData name="PARTI, Gabor [Student]" userId="f0576239-4eb0-4985-8ad1-b1a88c77ace7" providerId="ADAL" clId="{B63958D3-19DF-45BC-8ED3-57C9C60BB662}" dt="2022-11-29T17:07:23.274" v="15885" actId="21"/>
          <ac:spMkLst>
            <pc:docMk/>
            <pc:sldMk cId="3380561048" sldId="296"/>
            <ac:spMk id="3" creationId="{6FA044C8-D794-868C-C21C-43C43F9200A5}"/>
          </ac:spMkLst>
        </pc:spChg>
        <pc:picChg chg="add del mod">
          <ac:chgData name="PARTI, Gabor [Student]" userId="f0576239-4eb0-4985-8ad1-b1a88c77ace7" providerId="ADAL" clId="{B63958D3-19DF-45BC-8ED3-57C9C60BB662}" dt="2022-11-29T17:01:43.829" v="15656" actId="21"/>
          <ac:picMkLst>
            <pc:docMk/>
            <pc:sldMk cId="3380561048" sldId="296"/>
            <ac:picMk id="5" creationId="{4A5E0CCF-9925-2DD0-807E-14650B81A960}"/>
          </ac:picMkLst>
        </pc:picChg>
      </pc:sldChg>
      <pc:sldChg chg="addSp delSp modSp new mod delAnim modAnim modNotesTx">
        <pc:chgData name="PARTI, Gabor [Student]" userId="f0576239-4eb0-4985-8ad1-b1a88c77ace7" providerId="ADAL" clId="{B63958D3-19DF-45BC-8ED3-57C9C60BB662}" dt="2022-11-30T03:19:22.279" v="21429"/>
        <pc:sldMkLst>
          <pc:docMk/>
          <pc:sldMk cId="3298765774" sldId="297"/>
        </pc:sldMkLst>
        <pc:spChg chg="del">
          <ac:chgData name="PARTI, Gabor [Student]" userId="f0576239-4eb0-4985-8ad1-b1a88c77ace7" providerId="ADAL" clId="{B63958D3-19DF-45BC-8ED3-57C9C60BB662}" dt="2022-11-29T17:08:10.341" v="15896"/>
          <ac:spMkLst>
            <pc:docMk/>
            <pc:sldMk cId="3298765774" sldId="297"/>
            <ac:spMk id="2" creationId="{1DA500EC-8ABF-591B-AC4E-3FA60E0B129A}"/>
          </ac:spMkLst>
        </pc:spChg>
        <pc:spChg chg="add mod">
          <ac:chgData name="PARTI, Gabor [Student]" userId="f0576239-4eb0-4985-8ad1-b1a88c77ace7" providerId="ADAL" clId="{B63958D3-19DF-45BC-8ED3-57C9C60BB662}" dt="2022-11-30T03:19:22.279" v="21429"/>
          <ac:spMkLst>
            <pc:docMk/>
            <pc:sldMk cId="3298765774" sldId="297"/>
            <ac:spMk id="2" creationId="{BC122B1A-9F9E-5CFF-96B6-DDB3DD560F04}"/>
          </ac:spMkLst>
        </pc:spChg>
        <pc:spChg chg="mod">
          <ac:chgData name="PARTI, Gabor [Student]" userId="f0576239-4eb0-4985-8ad1-b1a88c77ace7" providerId="ADAL" clId="{B63958D3-19DF-45BC-8ED3-57C9C60BB662}" dt="2022-11-29T18:06:06.608" v="16910" actId="207"/>
          <ac:spMkLst>
            <pc:docMk/>
            <pc:sldMk cId="3298765774" sldId="297"/>
            <ac:spMk id="3" creationId="{14DE931F-132E-5895-7EC0-102632A91B6A}"/>
          </ac:spMkLst>
        </pc:spChg>
        <pc:spChg chg="add mod">
          <ac:chgData name="PARTI, Gabor [Student]" userId="f0576239-4eb0-4985-8ad1-b1a88c77ace7" providerId="ADAL" clId="{B63958D3-19DF-45BC-8ED3-57C9C60BB662}" dt="2022-11-29T17:08:57.703" v="15914" actId="20577"/>
          <ac:spMkLst>
            <pc:docMk/>
            <pc:sldMk cId="3298765774" sldId="297"/>
            <ac:spMk id="5" creationId="{23E38AD3-54EB-184D-CD5C-806213335E2E}"/>
          </ac:spMkLst>
        </pc:spChg>
        <pc:graphicFrameChg chg="add mod">
          <ac:chgData name="PARTI, Gabor [Student]" userId="f0576239-4eb0-4985-8ad1-b1a88c77ace7" providerId="ADAL" clId="{B63958D3-19DF-45BC-8ED3-57C9C60BB662}" dt="2022-11-29T17:17:47.329" v="16516" actId="1076"/>
          <ac:graphicFrameMkLst>
            <pc:docMk/>
            <pc:sldMk cId="3298765774" sldId="297"/>
            <ac:graphicFrameMk id="7" creationId="{8D28FDCE-AD4D-521A-9704-83769C6D6BCE}"/>
          </ac:graphicFrameMkLst>
        </pc:graphicFrameChg>
        <pc:picChg chg="add mod">
          <ac:chgData name="PARTI, Gabor [Student]" userId="f0576239-4eb0-4985-8ad1-b1a88c77ace7" providerId="ADAL" clId="{B63958D3-19DF-45BC-8ED3-57C9C60BB662}" dt="2022-11-29T17:08:30.067" v="15909"/>
          <ac:picMkLst>
            <pc:docMk/>
            <pc:sldMk cId="3298765774" sldId="297"/>
            <ac:picMk id="6" creationId="{59791BD4-8419-03C4-BF0D-37DAE8AC4903}"/>
          </ac:picMkLst>
        </pc:picChg>
        <pc:picChg chg="add del mod">
          <ac:chgData name="PARTI, Gabor [Student]" userId="f0576239-4eb0-4985-8ad1-b1a88c77ace7" providerId="ADAL" clId="{B63958D3-19DF-45BC-8ED3-57C9C60BB662}" dt="2022-11-29T18:29:03.156" v="17120" actId="21"/>
          <ac:picMkLst>
            <pc:docMk/>
            <pc:sldMk cId="3298765774" sldId="297"/>
            <ac:picMk id="8" creationId="{099E2066-7745-1DAC-F9FF-F77B4DBDB969}"/>
          </ac:picMkLst>
        </pc:picChg>
      </pc:sldChg>
      <pc:sldChg chg="addSp delSp modSp add mod modNotesTx">
        <pc:chgData name="PARTI, Gabor [Student]" userId="f0576239-4eb0-4985-8ad1-b1a88c77ace7" providerId="ADAL" clId="{B63958D3-19DF-45BC-8ED3-57C9C60BB662}" dt="2022-11-30T03:19:22.279" v="21432"/>
        <pc:sldMkLst>
          <pc:docMk/>
          <pc:sldMk cId="2784582898" sldId="298"/>
        </pc:sldMkLst>
        <pc:spChg chg="del">
          <ac:chgData name="PARTI, Gabor [Student]" userId="f0576239-4eb0-4985-8ad1-b1a88c77ace7" providerId="ADAL" clId="{B63958D3-19DF-45BC-8ED3-57C9C60BB662}" dt="2022-11-29T17:22:02.709" v="16581"/>
          <ac:spMkLst>
            <pc:docMk/>
            <pc:sldMk cId="2784582898" sldId="298"/>
            <ac:spMk id="3" creationId="{14DE931F-132E-5895-7EC0-102632A91B6A}"/>
          </ac:spMkLst>
        </pc:spChg>
        <pc:spChg chg="add mod">
          <ac:chgData name="PARTI, Gabor [Student]" userId="f0576239-4eb0-4985-8ad1-b1a88c77ace7" providerId="ADAL" clId="{B63958D3-19DF-45BC-8ED3-57C9C60BB662}" dt="2022-11-30T03:19:22.279" v="21432"/>
          <ac:spMkLst>
            <pc:docMk/>
            <pc:sldMk cId="2784582898" sldId="298"/>
            <ac:spMk id="3" creationId="{CB4D3982-8EA5-B8BE-C40F-4F74F3A63FB0}"/>
          </ac:spMkLst>
        </pc:spChg>
        <pc:spChg chg="mod">
          <ac:chgData name="PARTI, Gabor [Student]" userId="f0576239-4eb0-4985-8ad1-b1a88c77ace7" providerId="ADAL" clId="{B63958D3-19DF-45BC-8ED3-57C9C60BB662}" dt="2022-11-29T17:50:50.763" v="16849" actId="20577"/>
          <ac:spMkLst>
            <pc:docMk/>
            <pc:sldMk cId="2784582898" sldId="298"/>
            <ac:spMk id="5" creationId="{23E38AD3-54EB-184D-CD5C-806213335E2E}"/>
          </ac:spMkLst>
        </pc:spChg>
        <pc:spChg chg="add mod">
          <ac:chgData name="PARTI, Gabor [Student]" userId="f0576239-4eb0-4985-8ad1-b1a88c77ace7" providerId="ADAL" clId="{B63958D3-19DF-45BC-8ED3-57C9C60BB662}" dt="2022-11-30T01:47:43.590" v="18665" actId="20577"/>
          <ac:spMkLst>
            <pc:docMk/>
            <pc:sldMk cId="2784582898" sldId="298"/>
            <ac:spMk id="8" creationId="{974C9BC1-3967-1372-214E-7AA7455A6670}"/>
          </ac:spMkLst>
        </pc:spChg>
        <pc:graphicFrameChg chg="add mod">
          <ac:chgData name="PARTI, Gabor [Student]" userId="f0576239-4eb0-4985-8ad1-b1a88c77ace7" providerId="ADAL" clId="{B63958D3-19DF-45BC-8ED3-57C9C60BB662}" dt="2022-11-29T17:22:31.453" v="16586" actId="14100"/>
          <ac:graphicFrameMkLst>
            <pc:docMk/>
            <pc:sldMk cId="2784582898" sldId="298"/>
            <ac:graphicFrameMk id="7" creationId="{A5E263A0-7309-55C5-3D95-64F0C4F42F34}"/>
          </ac:graphicFrameMkLst>
        </pc:graphicFrameChg>
        <pc:picChg chg="add mod">
          <ac:chgData name="PARTI, Gabor [Student]" userId="f0576239-4eb0-4985-8ad1-b1a88c77ace7" providerId="ADAL" clId="{B63958D3-19DF-45BC-8ED3-57C9C60BB662}" dt="2022-11-29T17:09:11.756" v="15918"/>
          <ac:picMkLst>
            <pc:docMk/>
            <pc:sldMk cId="2784582898" sldId="298"/>
            <ac:picMk id="2" creationId="{0ECF2097-A40C-B99C-9904-5E8CC40B302A}"/>
          </ac:picMkLst>
        </pc:picChg>
        <pc:picChg chg="del">
          <ac:chgData name="PARTI, Gabor [Student]" userId="f0576239-4eb0-4985-8ad1-b1a88c77ace7" providerId="ADAL" clId="{B63958D3-19DF-45BC-8ED3-57C9C60BB662}" dt="2022-11-29T17:09:06.987" v="15916" actId="478"/>
          <ac:picMkLst>
            <pc:docMk/>
            <pc:sldMk cId="2784582898" sldId="298"/>
            <ac:picMk id="6" creationId="{59791BD4-8419-03C4-BF0D-37DAE8AC4903}"/>
          </ac:picMkLst>
        </pc:picChg>
      </pc:sldChg>
      <pc:sldChg chg="addSp delSp modSp add del mod modNotesTx">
        <pc:chgData name="PARTI, Gabor [Student]" userId="f0576239-4eb0-4985-8ad1-b1a88c77ace7" providerId="ADAL" clId="{B63958D3-19DF-45BC-8ED3-57C9C60BB662}" dt="2022-11-30T03:19:22.279" v="21435"/>
        <pc:sldMkLst>
          <pc:docMk/>
          <pc:sldMk cId="1921383306" sldId="299"/>
        </pc:sldMkLst>
        <pc:spChg chg="add mod">
          <ac:chgData name="PARTI, Gabor [Student]" userId="f0576239-4eb0-4985-8ad1-b1a88c77ace7" providerId="ADAL" clId="{B63958D3-19DF-45BC-8ED3-57C9C60BB662}" dt="2022-11-30T03:19:22.279" v="21435"/>
          <ac:spMkLst>
            <pc:docMk/>
            <pc:sldMk cId="1921383306" sldId="299"/>
            <ac:spMk id="2" creationId="{15A464A2-447D-4C63-4ABD-9020C140700E}"/>
          </ac:spMkLst>
        </pc:spChg>
        <pc:spChg chg="del">
          <ac:chgData name="PARTI, Gabor [Student]" userId="f0576239-4eb0-4985-8ad1-b1a88c77ace7" providerId="ADAL" clId="{B63958D3-19DF-45BC-8ED3-57C9C60BB662}" dt="2022-11-29T17:22:52.923" v="16587"/>
          <ac:spMkLst>
            <pc:docMk/>
            <pc:sldMk cId="1921383306" sldId="299"/>
            <ac:spMk id="3" creationId="{14DE931F-132E-5895-7EC0-102632A91B6A}"/>
          </ac:spMkLst>
        </pc:spChg>
        <pc:spChg chg="mod">
          <ac:chgData name="PARTI, Gabor [Student]" userId="f0576239-4eb0-4985-8ad1-b1a88c77ace7" providerId="ADAL" clId="{B63958D3-19DF-45BC-8ED3-57C9C60BB662}" dt="2022-11-29T17:50:53.439" v="16850" actId="20577"/>
          <ac:spMkLst>
            <pc:docMk/>
            <pc:sldMk cId="1921383306" sldId="299"/>
            <ac:spMk id="5" creationId="{23E38AD3-54EB-184D-CD5C-806213335E2E}"/>
          </ac:spMkLst>
        </pc:spChg>
        <pc:spChg chg="add del mod">
          <ac:chgData name="PARTI, Gabor [Student]" userId="f0576239-4eb0-4985-8ad1-b1a88c77ace7" providerId="ADAL" clId="{B63958D3-19DF-45BC-8ED3-57C9C60BB662}" dt="2022-11-29T17:24:03.447" v="16591"/>
          <ac:spMkLst>
            <pc:docMk/>
            <pc:sldMk cId="1921383306" sldId="299"/>
            <ac:spMk id="9" creationId="{EA752195-80BF-B684-9E91-DC88827BCA9B}"/>
          </ac:spMkLst>
        </pc:spChg>
        <pc:spChg chg="add mod">
          <ac:chgData name="PARTI, Gabor [Student]" userId="f0576239-4eb0-4985-8ad1-b1a88c77ace7" providerId="ADAL" clId="{B63958D3-19DF-45BC-8ED3-57C9C60BB662}" dt="2022-11-30T01:46:24.376" v="18540" actId="20577"/>
          <ac:spMkLst>
            <pc:docMk/>
            <pc:sldMk cId="1921383306" sldId="299"/>
            <ac:spMk id="11" creationId="{88D784A0-5896-CEFF-DE90-C1B13706E0E8}"/>
          </ac:spMkLst>
        </pc:spChg>
        <pc:graphicFrameChg chg="add del mod">
          <ac:chgData name="PARTI, Gabor [Student]" userId="f0576239-4eb0-4985-8ad1-b1a88c77ace7" providerId="ADAL" clId="{B63958D3-19DF-45BC-8ED3-57C9C60BB662}" dt="2022-11-29T17:22:59.664" v="16590" actId="478"/>
          <ac:graphicFrameMkLst>
            <pc:docMk/>
            <pc:sldMk cId="1921383306" sldId="299"/>
            <ac:graphicFrameMk id="7" creationId="{7DB572F3-137E-A585-5651-05373DDF79F0}"/>
          </ac:graphicFrameMkLst>
        </pc:graphicFrameChg>
        <pc:graphicFrameChg chg="add mod">
          <ac:chgData name="PARTI, Gabor [Student]" userId="f0576239-4eb0-4985-8ad1-b1a88c77ace7" providerId="ADAL" clId="{B63958D3-19DF-45BC-8ED3-57C9C60BB662}" dt="2022-11-29T17:24:10.627" v="16594" actId="14100"/>
          <ac:graphicFrameMkLst>
            <pc:docMk/>
            <pc:sldMk cId="1921383306" sldId="299"/>
            <ac:graphicFrameMk id="10" creationId="{134CEDA9-1CE5-145E-E2F5-435E2CD5F0A9}"/>
          </ac:graphicFrameMkLst>
        </pc:graphicFrameChg>
        <pc:picChg chg="del">
          <ac:chgData name="PARTI, Gabor [Student]" userId="f0576239-4eb0-4985-8ad1-b1a88c77ace7" providerId="ADAL" clId="{B63958D3-19DF-45BC-8ED3-57C9C60BB662}" dt="2022-11-29T17:09:30.677" v="15927" actId="478"/>
          <ac:picMkLst>
            <pc:docMk/>
            <pc:sldMk cId="1921383306" sldId="299"/>
            <ac:picMk id="2" creationId="{0ECF2097-A40C-B99C-9904-5E8CC40B302A}"/>
          </ac:picMkLst>
        </pc:picChg>
        <pc:picChg chg="add mod">
          <ac:chgData name="PARTI, Gabor [Student]" userId="f0576239-4eb0-4985-8ad1-b1a88c77ace7" providerId="ADAL" clId="{B63958D3-19DF-45BC-8ED3-57C9C60BB662}" dt="2022-11-29T17:09:35.662" v="15929"/>
          <ac:picMkLst>
            <pc:docMk/>
            <pc:sldMk cId="1921383306" sldId="299"/>
            <ac:picMk id="6" creationId="{DC1FB822-338D-F287-D3EF-021AE1490D63}"/>
          </ac:picMkLst>
        </pc:picChg>
      </pc:sldChg>
      <pc:sldChg chg="addSp delSp modSp new mod modNotesTx">
        <pc:chgData name="PARTI, Gabor [Student]" userId="f0576239-4eb0-4985-8ad1-b1a88c77ace7" providerId="ADAL" clId="{B63958D3-19DF-45BC-8ED3-57C9C60BB662}" dt="2022-11-30T03:19:22.279" v="21443"/>
        <pc:sldMkLst>
          <pc:docMk/>
          <pc:sldMk cId="2759721414" sldId="300"/>
        </pc:sldMkLst>
        <pc:spChg chg="mod">
          <ac:chgData name="PARTI, Gabor [Student]" userId="f0576239-4eb0-4985-8ad1-b1a88c77ace7" providerId="ADAL" clId="{B63958D3-19DF-45BC-8ED3-57C9C60BB662}" dt="2022-11-29T18:14:50.957" v="16981" actId="404"/>
          <ac:spMkLst>
            <pc:docMk/>
            <pc:sldMk cId="2759721414" sldId="300"/>
            <ac:spMk id="2" creationId="{A9108323-A880-FB9D-9065-49E2B264C6A2}"/>
          </ac:spMkLst>
        </pc:spChg>
        <pc:spChg chg="add mod">
          <ac:chgData name="PARTI, Gabor [Student]" userId="f0576239-4eb0-4985-8ad1-b1a88c77ace7" providerId="ADAL" clId="{B63958D3-19DF-45BC-8ED3-57C9C60BB662}" dt="2022-11-30T03:19:22.279" v="21443"/>
          <ac:spMkLst>
            <pc:docMk/>
            <pc:sldMk cId="2759721414" sldId="300"/>
            <ac:spMk id="3" creationId="{A03AD50D-D75C-A944-E30D-AF15ED1DE706}"/>
          </ac:spMkLst>
        </pc:spChg>
        <pc:spChg chg="del">
          <ac:chgData name="PARTI, Gabor [Student]" userId="f0576239-4eb0-4985-8ad1-b1a88c77ace7" providerId="ADAL" clId="{B63958D3-19DF-45BC-8ED3-57C9C60BB662}" dt="2022-11-29T18:15:01.609" v="16984" actId="478"/>
          <ac:spMkLst>
            <pc:docMk/>
            <pc:sldMk cId="2759721414" sldId="300"/>
            <ac:spMk id="3" creationId="{C58FFF3B-7A1A-2710-9CC8-8FA099F8DDE6}"/>
          </ac:spMkLst>
        </pc:spChg>
        <pc:picChg chg="add mod">
          <ac:chgData name="PARTI, Gabor [Student]" userId="f0576239-4eb0-4985-8ad1-b1a88c77ace7" providerId="ADAL" clId="{B63958D3-19DF-45BC-8ED3-57C9C60BB662}" dt="2022-11-29T18:15:09.046" v="16986" actId="14100"/>
          <ac:picMkLst>
            <pc:docMk/>
            <pc:sldMk cId="2759721414" sldId="300"/>
            <ac:picMk id="5" creationId="{79FF26F3-0A03-504C-22F6-3617B86BEB6B}"/>
          </ac:picMkLst>
        </pc:picChg>
      </pc:sldChg>
      <pc:sldChg chg="addSp modSp new mod">
        <pc:chgData name="PARTI, Gabor [Student]" userId="f0576239-4eb0-4985-8ad1-b1a88c77ace7" providerId="ADAL" clId="{B63958D3-19DF-45BC-8ED3-57C9C60BB662}" dt="2022-11-30T03:19:22.279" v="21446"/>
        <pc:sldMkLst>
          <pc:docMk/>
          <pc:sldMk cId="1789677544" sldId="301"/>
        </pc:sldMkLst>
        <pc:spChg chg="mod">
          <ac:chgData name="PARTI, Gabor [Student]" userId="f0576239-4eb0-4985-8ad1-b1a88c77ace7" providerId="ADAL" clId="{B63958D3-19DF-45BC-8ED3-57C9C60BB662}" dt="2022-11-29T18:16:08.687" v="17003" actId="404"/>
          <ac:spMkLst>
            <pc:docMk/>
            <pc:sldMk cId="1789677544" sldId="301"/>
            <ac:spMk id="2" creationId="{027FC143-DD09-EEC0-8234-939FE24217B1}"/>
          </ac:spMkLst>
        </pc:spChg>
        <pc:spChg chg="add mod">
          <ac:chgData name="PARTI, Gabor [Student]" userId="f0576239-4eb0-4985-8ad1-b1a88c77ace7" providerId="ADAL" clId="{B63958D3-19DF-45BC-8ED3-57C9C60BB662}" dt="2022-11-30T03:19:22.279" v="21446"/>
          <ac:spMkLst>
            <pc:docMk/>
            <pc:sldMk cId="1789677544" sldId="301"/>
            <ac:spMk id="6" creationId="{30E7B909-53AD-917D-F6D4-38E760A73E1F}"/>
          </ac:spMkLst>
        </pc:spChg>
        <pc:picChg chg="add mod">
          <ac:chgData name="PARTI, Gabor [Student]" userId="f0576239-4eb0-4985-8ad1-b1a88c77ace7" providerId="ADAL" clId="{B63958D3-19DF-45BC-8ED3-57C9C60BB662}" dt="2022-11-29T18:16:00.611" v="17001" actId="14100"/>
          <ac:picMkLst>
            <pc:docMk/>
            <pc:sldMk cId="1789677544" sldId="301"/>
            <ac:picMk id="5" creationId="{3A5D7ED1-8018-0A2A-4010-64C4D166B6F5}"/>
          </ac:picMkLst>
        </pc:picChg>
      </pc:sldChg>
      <pc:sldChg chg="addSp delSp modSp new del mod modAnim modNotesTx">
        <pc:chgData name="PARTI, Gabor [Student]" userId="f0576239-4eb0-4985-8ad1-b1a88c77ace7" providerId="ADAL" clId="{B63958D3-19DF-45BC-8ED3-57C9C60BB662}" dt="2022-11-30T02:15:20.125" v="18884" actId="2696"/>
        <pc:sldMkLst>
          <pc:docMk/>
          <pc:sldMk cId="423068204" sldId="302"/>
        </pc:sldMkLst>
        <pc:spChg chg="mod">
          <ac:chgData name="PARTI, Gabor [Student]" userId="f0576239-4eb0-4985-8ad1-b1a88c77ace7" providerId="ADAL" clId="{B63958D3-19DF-45BC-8ED3-57C9C60BB662}" dt="2022-11-29T18:32:25.621" v="17139" actId="313"/>
          <ac:spMkLst>
            <pc:docMk/>
            <pc:sldMk cId="423068204" sldId="302"/>
            <ac:spMk id="2" creationId="{18AB4829-15C8-0F51-9671-F1C17BE1329E}"/>
          </ac:spMkLst>
        </pc:spChg>
        <pc:spChg chg="del">
          <ac:chgData name="PARTI, Gabor [Student]" userId="f0576239-4eb0-4985-8ad1-b1a88c77ace7" providerId="ADAL" clId="{B63958D3-19DF-45BC-8ED3-57C9C60BB662}" dt="2022-11-29T18:18:39.608" v="17048" actId="931"/>
          <ac:spMkLst>
            <pc:docMk/>
            <pc:sldMk cId="423068204" sldId="302"/>
            <ac:spMk id="3" creationId="{1A572131-3AA4-84A0-D21A-D898CDD37501}"/>
          </ac:spMkLst>
        </pc:spChg>
        <pc:spChg chg="add mod">
          <ac:chgData name="PARTI, Gabor [Student]" userId="f0576239-4eb0-4985-8ad1-b1a88c77ace7" providerId="ADAL" clId="{B63958D3-19DF-45BC-8ED3-57C9C60BB662}" dt="2022-11-29T18:34:00.455" v="17198" actId="20577"/>
          <ac:spMkLst>
            <pc:docMk/>
            <pc:sldMk cId="423068204" sldId="302"/>
            <ac:spMk id="9" creationId="{E0AAB1F4-1033-1108-122B-77075C779146}"/>
          </ac:spMkLst>
        </pc:spChg>
        <pc:graphicFrameChg chg="add mod">
          <ac:chgData name="PARTI, Gabor [Student]" userId="f0576239-4eb0-4985-8ad1-b1a88c77ace7" providerId="ADAL" clId="{B63958D3-19DF-45BC-8ED3-57C9C60BB662}" dt="2022-11-29T18:20:52.273" v="17088" actId="14100"/>
          <ac:graphicFrameMkLst>
            <pc:docMk/>
            <pc:sldMk cId="423068204" sldId="302"/>
            <ac:graphicFrameMk id="10" creationId="{AF36B92F-284D-BD4C-20AE-DEB147A35A52}"/>
          </ac:graphicFrameMkLst>
        </pc:graphicFrameChg>
        <pc:picChg chg="add mod">
          <ac:chgData name="PARTI, Gabor [Student]" userId="f0576239-4eb0-4985-8ad1-b1a88c77ace7" providerId="ADAL" clId="{B63958D3-19DF-45BC-8ED3-57C9C60BB662}" dt="2022-11-29T18:19:19.922" v="17059" actId="14100"/>
          <ac:picMkLst>
            <pc:docMk/>
            <pc:sldMk cId="423068204" sldId="302"/>
            <ac:picMk id="6" creationId="{137D5D60-E02D-EF3D-F7FD-5A97D36F8AB8}"/>
          </ac:picMkLst>
        </pc:picChg>
        <pc:picChg chg="add mod">
          <ac:chgData name="PARTI, Gabor [Student]" userId="f0576239-4eb0-4985-8ad1-b1a88c77ace7" providerId="ADAL" clId="{B63958D3-19DF-45BC-8ED3-57C9C60BB662}" dt="2022-11-29T18:34:14.097" v="17200" actId="1076"/>
          <ac:picMkLst>
            <pc:docMk/>
            <pc:sldMk cId="423068204" sldId="302"/>
            <ac:picMk id="8" creationId="{E8594739-80DD-8769-DE54-8588BDDD3074}"/>
          </ac:picMkLst>
        </pc:picChg>
        <pc:picChg chg="add mod">
          <ac:chgData name="PARTI, Gabor [Student]" userId="f0576239-4eb0-4985-8ad1-b1a88c77ace7" providerId="ADAL" clId="{B63958D3-19DF-45BC-8ED3-57C9C60BB662}" dt="2022-11-29T18:34:23.931" v="17202" actId="1076"/>
          <ac:picMkLst>
            <pc:docMk/>
            <pc:sldMk cId="423068204" sldId="302"/>
            <ac:picMk id="11" creationId="{3021922E-8817-8C3B-A4BB-BDA3041F0D95}"/>
          </ac:picMkLst>
        </pc:picChg>
        <pc:picChg chg="add mod">
          <ac:chgData name="PARTI, Gabor [Student]" userId="f0576239-4eb0-4985-8ad1-b1a88c77ace7" providerId="ADAL" clId="{B63958D3-19DF-45BC-8ED3-57C9C60BB662}" dt="2022-11-29T18:34:58.127" v="17207" actId="1076"/>
          <ac:picMkLst>
            <pc:docMk/>
            <pc:sldMk cId="423068204" sldId="302"/>
            <ac:picMk id="12" creationId="{E67FD86F-E9F4-A994-5C8B-034FE5057311}"/>
          </ac:picMkLst>
        </pc:picChg>
      </pc:sldChg>
      <pc:sldChg chg="addSp modSp add mod">
        <pc:chgData name="PARTI, Gabor [Student]" userId="f0576239-4eb0-4985-8ad1-b1a88c77ace7" providerId="ADAL" clId="{B63958D3-19DF-45BC-8ED3-57C9C60BB662}" dt="2022-11-30T03:19:22.299" v="21492"/>
        <pc:sldMkLst>
          <pc:docMk/>
          <pc:sldMk cId="2057123163" sldId="302"/>
        </pc:sldMkLst>
        <pc:spChg chg="add mod">
          <ac:chgData name="PARTI, Gabor [Student]" userId="f0576239-4eb0-4985-8ad1-b1a88c77ace7" providerId="ADAL" clId="{B63958D3-19DF-45BC-8ED3-57C9C60BB662}" dt="2022-11-30T03:19:22.299" v="21492"/>
          <ac:spMkLst>
            <pc:docMk/>
            <pc:sldMk cId="2057123163" sldId="302"/>
            <ac:spMk id="3" creationId="{B49FEFEB-9779-F0FA-708D-AC73303405CB}"/>
          </ac:spMkLst>
        </pc:spChg>
      </pc:sldChg>
      <pc:sldChg chg="addSp modSp add mod ord">
        <pc:chgData name="PARTI, Gabor [Student]" userId="f0576239-4eb0-4985-8ad1-b1a88c77ace7" providerId="ADAL" clId="{B63958D3-19DF-45BC-8ED3-57C9C60BB662}" dt="2022-11-30T03:19:22.297" v="21483"/>
        <pc:sldMkLst>
          <pc:docMk/>
          <pc:sldMk cId="1123945749" sldId="361"/>
        </pc:sldMkLst>
        <pc:spChg chg="mod">
          <ac:chgData name="PARTI, Gabor [Student]" userId="f0576239-4eb0-4985-8ad1-b1a88c77ace7" providerId="ADAL" clId="{B63958D3-19DF-45BC-8ED3-57C9C60BB662}" dt="2022-11-29T18:24:13.666" v="17095" actId="255"/>
          <ac:spMkLst>
            <pc:docMk/>
            <pc:sldMk cId="1123945749" sldId="361"/>
            <ac:spMk id="3" creationId="{9F56E80F-C7B6-445F-A6F8-69BC52BD4B74}"/>
          </ac:spMkLst>
        </pc:spChg>
        <pc:spChg chg="add mod">
          <ac:chgData name="PARTI, Gabor [Student]" userId="f0576239-4eb0-4985-8ad1-b1a88c77ace7" providerId="ADAL" clId="{B63958D3-19DF-45BC-8ED3-57C9C60BB662}" dt="2022-11-30T03:19:22.297" v="21483"/>
          <ac:spMkLst>
            <pc:docMk/>
            <pc:sldMk cId="1123945749" sldId="361"/>
            <ac:spMk id="4" creationId="{B2C4489C-6973-0E59-507B-B34F2D3ACBC3}"/>
          </ac:spMkLst>
        </pc:spChg>
      </pc:sldChg>
      <pc:sldChg chg="addSp modSp add mod ord">
        <pc:chgData name="PARTI, Gabor [Student]" userId="f0576239-4eb0-4985-8ad1-b1a88c77ace7" providerId="ADAL" clId="{B63958D3-19DF-45BC-8ED3-57C9C60BB662}" dt="2022-11-30T03:19:22.299" v="21486"/>
        <pc:sldMkLst>
          <pc:docMk/>
          <pc:sldMk cId="2043405065" sldId="362"/>
        </pc:sldMkLst>
        <pc:spChg chg="mod">
          <ac:chgData name="PARTI, Gabor [Student]" userId="f0576239-4eb0-4985-8ad1-b1a88c77ace7" providerId="ADAL" clId="{B63958D3-19DF-45BC-8ED3-57C9C60BB662}" dt="2022-11-29T18:24:19.744" v="17096" actId="255"/>
          <ac:spMkLst>
            <pc:docMk/>
            <pc:sldMk cId="2043405065" sldId="362"/>
            <ac:spMk id="3" creationId="{9F56E80F-C7B6-445F-A6F8-69BC52BD4B74}"/>
          </ac:spMkLst>
        </pc:spChg>
        <pc:spChg chg="add mod">
          <ac:chgData name="PARTI, Gabor [Student]" userId="f0576239-4eb0-4985-8ad1-b1a88c77ace7" providerId="ADAL" clId="{B63958D3-19DF-45BC-8ED3-57C9C60BB662}" dt="2022-11-30T03:19:22.299" v="21486"/>
          <ac:spMkLst>
            <pc:docMk/>
            <pc:sldMk cId="2043405065" sldId="362"/>
            <ac:spMk id="4" creationId="{B432A08A-CB19-DFDF-325A-9B0AEBFEFFBE}"/>
          </ac:spMkLst>
        </pc:spChg>
      </pc:sldChg>
      <pc:sldChg chg="addSp modSp add mod ord">
        <pc:chgData name="PARTI, Gabor [Student]" userId="f0576239-4eb0-4985-8ad1-b1a88c77ace7" providerId="ADAL" clId="{B63958D3-19DF-45BC-8ED3-57C9C60BB662}" dt="2022-11-30T03:19:22.299" v="21489"/>
        <pc:sldMkLst>
          <pc:docMk/>
          <pc:sldMk cId="3563649606" sldId="363"/>
        </pc:sldMkLst>
        <pc:spChg chg="mod">
          <ac:chgData name="PARTI, Gabor [Student]" userId="f0576239-4eb0-4985-8ad1-b1a88c77ace7" providerId="ADAL" clId="{B63958D3-19DF-45BC-8ED3-57C9C60BB662}" dt="2022-11-29T18:24:24.758" v="17097" actId="255"/>
          <ac:spMkLst>
            <pc:docMk/>
            <pc:sldMk cId="3563649606" sldId="363"/>
            <ac:spMk id="3" creationId="{9F56E80F-C7B6-445F-A6F8-69BC52BD4B74}"/>
          </ac:spMkLst>
        </pc:spChg>
        <pc:spChg chg="add mod">
          <ac:chgData name="PARTI, Gabor [Student]" userId="f0576239-4eb0-4985-8ad1-b1a88c77ace7" providerId="ADAL" clId="{B63958D3-19DF-45BC-8ED3-57C9C60BB662}" dt="2022-11-30T03:19:22.299" v="21489"/>
          <ac:spMkLst>
            <pc:docMk/>
            <pc:sldMk cId="3563649606" sldId="363"/>
            <ac:spMk id="4" creationId="{B5245310-77B6-EF2A-55F2-112CF5723F2B}"/>
          </ac:spMkLst>
        </pc:spChg>
      </pc:sldChg>
      <pc:sldChg chg="addSp delSp modSp new del mod">
        <pc:chgData name="PARTI, Gabor [Student]" userId="f0576239-4eb0-4985-8ad1-b1a88c77ace7" providerId="ADAL" clId="{B63958D3-19DF-45BC-8ED3-57C9C60BB662}" dt="2022-11-29T18:36:42.107" v="17254" actId="47"/>
        <pc:sldMkLst>
          <pc:docMk/>
          <pc:sldMk cId="976658932" sldId="364"/>
        </pc:sldMkLst>
        <pc:spChg chg="del">
          <ac:chgData name="PARTI, Gabor [Student]" userId="f0576239-4eb0-4985-8ad1-b1a88c77ace7" providerId="ADAL" clId="{B63958D3-19DF-45BC-8ED3-57C9C60BB662}" dt="2022-11-29T18:27:23.811" v="17100" actId="931"/>
          <ac:spMkLst>
            <pc:docMk/>
            <pc:sldMk cId="976658932" sldId="364"/>
            <ac:spMk id="3" creationId="{1E64B8E1-32C6-097E-4A4B-03FEAFAE95D1}"/>
          </ac:spMkLst>
        </pc:spChg>
        <pc:spChg chg="add mod">
          <ac:chgData name="PARTI, Gabor [Student]" userId="f0576239-4eb0-4985-8ad1-b1a88c77ace7" providerId="ADAL" clId="{B63958D3-19DF-45BC-8ED3-57C9C60BB662}" dt="2022-11-29T18:27:32.697" v="17104" actId="21"/>
          <ac:spMkLst>
            <pc:docMk/>
            <pc:sldMk cId="976658932" sldId="364"/>
            <ac:spMk id="8" creationId="{703EB47E-D9E7-206D-0CEA-E059A60C9818}"/>
          </ac:spMkLst>
        </pc:spChg>
        <pc:picChg chg="add del mod">
          <ac:chgData name="PARTI, Gabor [Student]" userId="f0576239-4eb0-4985-8ad1-b1a88c77ace7" providerId="ADAL" clId="{B63958D3-19DF-45BC-8ED3-57C9C60BB662}" dt="2022-11-29T18:27:32.697" v="17104" actId="21"/>
          <ac:picMkLst>
            <pc:docMk/>
            <pc:sldMk cId="976658932" sldId="364"/>
            <ac:picMk id="6" creationId="{E62B0A63-B2B3-DC52-D4A4-AB0F6FA819D0}"/>
          </ac:picMkLst>
        </pc:picChg>
        <pc:picChg chg="add del mod">
          <ac:chgData name="PARTI, Gabor [Student]" userId="f0576239-4eb0-4985-8ad1-b1a88c77ace7" providerId="ADAL" clId="{B63958D3-19DF-45BC-8ED3-57C9C60BB662}" dt="2022-11-29T18:27:41.100" v="17106"/>
          <ac:picMkLst>
            <pc:docMk/>
            <pc:sldMk cId="976658932" sldId="364"/>
            <ac:picMk id="9" creationId="{7C26FDC7-EBE1-42D1-348C-8A6DED4D0ACA}"/>
          </ac:picMkLst>
        </pc:picChg>
      </pc:sldChg>
      <pc:sldChg chg="addSp modSp new mod">
        <pc:chgData name="PARTI, Gabor [Student]" userId="f0576239-4eb0-4985-8ad1-b1a88c77ace7" providerId="ADAL" clId="{B63958D3-19DF-45BC-8ED3-57C9C60BB662}" dt="2022-11-30T03:19:22.299" v="21495"/>
        <pc:sldMkLst>
          <pc:docMk/>
          <pc:sldMk cId="1658765851" sldId="365"/>
        </pc:sldMkLst>
        <pc:spChg chg="add mod">
          <ac:chgData name="PARTI, Gabor [Student]" userId="f0576239-4eb0-4985-8ad1-b1a88c77ace7" providerId="ADAL" clId="{B63958D3-19DF-45BC-8ED3-57C9C60BB662}" dt="2022-11-30T03:19:22.299" v="21495"/>
          <ac:spMkLst>
            <pc:docMk/>
            <pc:sldMk cId="1658765851" sldId="365"/>
            <ac:spMk id="6" creationId="{125FC737-8388-8703-B27E-F3CC82225059}"/>
          </ac:spMkLst>
        </pc:spChg>
        <pc:picChg chg="add mod">
          <ac:chgData name="PARTI, Gabor [Student]" userId="f0576239-4eb0-4985-8ad1-b1a88c77ace7" providerId="ADAL" clId="{B63958D3-19DF-45BC-8ED3-57C9C60BB662}" dt="2022-11-29T18:28:01.702" v="17111" actId="14100"/>
          <ac:picMkLst>
            <pc:docMk/>
            <pc:sldMk cId="1658765851" sldId="365"/>
            <ac:picMk id="5" creationId="{C2147454-4899-B402-C430-BC702674C47F}"/>
          </ac:picMkLst>
        </pc:picChg>
      </pc:sldChg>
      <pc:sldChg chg="addSp modSp new mod">
        <pc:chgData name="PARTI, Gabor [Student]" userId="f0576239-4eb0-4985-8ad1-b1a88c77ace7" providerId="ADAL" clId="{B63958D3-19DF-45BC-8ED3-57C9C60BB662}" dt="2022-11-30T03:19:22.289" v="21480"/>
        <pc:sldMkLst>
          <pc:docMk/>
          <pc:sldMk cId="2495282005" sldId="366"/>
        </pc:sldMkLst>
        <pc:spChg chg="mod">
          <ac:chgData name="PARTI, Gabor [Student]" userId="f0576239-4eb0-4985-8ad1-b1a88c77ace7" providerId="ADAL" clId="{B63958D3-19DF-45BC-8ED3-57C9C60BB662}" dt="2022-11-29T18:50:07.583" v="17362" actId="20577"/>
          <ac:spMkLst>
            <pc:docMk/>
            <pc:sldMk cId="2495282005" sldId="366"/>
            <ac:spMk id="2" creationId="{EBFD12B4-D42B-7EE4-8E32-CF4CE3280CA6}"/>
          </ac:spMkLst>
        </pc:spChg>
        <pc:spChg chg="mod">
          <ac:chgData name="PARTI, Gabor [Student]" userId="f0576239-4eb0-4985-8ad1-b1a88c77ace7" providerId="ADAL" clId="{B63958D3-19DF-45BC-8ED3-57C9C60BB662}" dt="2022-11-30T02:16:13.866" v="18917" actId="20577"/>
          <ac:spMkLst>
            <pc:docMk/>
            <pc:sldMk cId="2495282005" sldId="366"/>
            <ac:spMk id="3" creationId="{F4AC5B9B-02B5-7464-D8C1-A2AE956FC935}"/>
          </ac:spMkLst>
        </pc:spChg>
        <pc:spChg chg="add mod">
          <ac:chgData name="PARTI, Gabor [Student]" userId="f0576239-4eb0-4985-8ad1-b1a88c77ace7" providerId="ADAL" clId="{B63958D3-19DF-45BC-8ED3-57C9C60BB662}" dt="2022-11-30T03:19:22.289" v="21480"/>
          <ac:spMkLst>
            <pc:docMk/>
            <pc:sldMk cId="2495282005" sldId="366"/>
            <ac:spMk id="5" creationId="{A475A00E-0271-C3AF-1768-A5865F3A8743}"/>
          </ac:spMkLst>
        </pc:spChg>
      </pc:sldChg>
      <pc:sldChg chg="addSp delSp modSp new mod modNotesTx">
        <pc:chgData name="PARTI, Gabor [Student]" userId="f0576239-4eb0-4985-8ad1-b1a88c77ace7" providerId="ADAL" clId="{B63958D3-19DF-45BC-8ED3-57C9C60BB662}" dt="2022-11-30T03:19:22.289" v="21469"/>
        <pc:sldMkLst>
          <pc:docMk/>
          <pc:sldMk cId="1012457518" sldId="367"/>
        </pc:sldMkLst>
        <pc:spChg chg="mod">
          <ac:chgData name="PARTI, Gabor [Student]" userId="f0576239-4eb0-4985-8ad1-b1a88c77ace7" providerId="ADAL" clId="{B63958D3-19DF-45BC-8ED3-57C9C60BB662}" dt="2022-11-29T19:13:58.487" v="18292" actId="20577"/>
          <ac:spMkLst>
            <pc:docMk/>
            <pc:sldMk cId="1012457518" sldId="367"/>
            <ac:spMk id="2" creationId="{3F94D658-E10D-6913-49E8-56799979FAA6}"/>
          </ac:spMkLst>
        </pc:spChg>
        <pc:spChg chg="del">
          <ac:chgData name="PARTI, Gabor [Student]" userId="f0576239-4eb0-4985-8ad1-b1a88c77ace7" providerId="ADAL" clId="{B63958D3-19DF-45BC-8ED3-57C9C60BB662}" dt="2022-11-29T18:54:41.195" v="17523" actId="931"/>
          <ac:spMkLst>
            <pc:docMk/>
            <pc:sldMk cId="1012457518" sldId="367"/>
            <ac:spMk id="3" creationId="{21D24140-9195-1F56-8402-3B82149D159B}"/>
          </ac:spMkLst>
        </pc:spChg>
        <pc:spChg chg="add mod">
          <ac:chgData name="PARTI, Gabor [Student]" userId="f0576239-4eb0-4985-8ad1-b1a88c77ace7" providerId="ADAL" clId="{B63958D3-19DF-45BC-8ED3-57C9C60BB662}" dt="2022-11-30T02:32:30.519" v="20445" actId="5793"/>
          <ac:spMkLst>
            <pc:docMk/>
            <pc:sldMk cId="1012457518" sldId="367"/>
            <ac:spMk id="3" creationId="{4C239862-C584-7B26-632C-19388D31DC33}"/>
          </ac:spMkLst>
        </pc:spChg>
        <pc:spChg chg="add mod">
          <ac:chgData name="PARTI, Gabor [Student]" userId="f0576239-4eb0-4985-8ad1-b1a88c77ace7" providerId="ADAL" clId="{B63958D3-19DF-45BC-8ED3-57C9C60BB662}" dt="2022-11-30T03:19:22.289" v="21469"/>
          <ac:spMkLst>
            <pc:docMk/>
            <pc:sldMk cId="1012457518" sldId="367"/>
            <ac:spMk id="5" creationId="{7702D138-22E5-676A-B860-0B453B6F3CF1}"/>
          </ac:spMkLst>
        </pc:spChg>
        <pc:picChg chg="add mod">
          <ac:chgData name="PARTI, Gabor [Student]" userId="f0576239-4eb0-4985-8ad1-b1a88c77ace7" providerId="ADAL" clId="{B63958D3-19DF-45BC-8ED3-57C9C60BB662}" dt="2022-11-30T02:32:06.333" v="20436" actId="1035"/>
          <ac:picMkLst>
            <pc:docMk/>
            <pc:sldMk cId="1012457518" sldId="367"/>
            <ac:picMk id="6" creationId="{30D866CC-CDC1-686E-6135-6824B5B9F32B}"/>
          </ac:picMkLst>
        </pc:picChg>
      </pc:sldChg>
      <pc:sldChg chg="addSp delSp modSp add mod ord modAnim modNotesTx">
        <pc:chgData name="PARTI, Gabor [Student]" userId="f0576239-4eb0-4985-8ad1-b1a88c77ace7" providerId="ADAL" clId="{B63958D3-19DF-45BC-8ED3-57C9C60BB662}" dt="2022-11-30T03:20:03.942" v="21506"/>
        <pc:sldMkLst>
          <pc:docMk/>
          <pc:sldMk cId="812017367" sldId="368"/>
        </pc:sldMkLst>
        <pc:spChg chg="mod">
          <ac:chgData name="PARTI, Gabor [Student]" userId="f0576239-4eb0-4985-8ad1-b1a88c77ace7" providerId="ADAL" clId="{B63958D3-19DF-45BC-8ED3-57C9C60BB662}" dt="2022-11-29T19:01:15.703" v="18005" actId="20577"/>
          <ac:spMkLst>
            <pc:docMk/>
            <pc:sldMk cId="812017367" sldId="368"/>
            <ac:spMk id="3" creationId="{13C5F0C9-D41D-2360-9F35-71309B987E0A}"/>
          </ac:spMkLst>
        </pc:spChg>
        <pc:spChg chg="del">
          <ac:chgData name="PARTI, Gabor [Student]" userId="f0576239-4eb0-4985-8ad1-b1a88c77ace7" providerId="ADAL" clId="{B63958D3-19DF-45BC-8ED3-57C9C60BB662}" dt="2022-11-30T03:19:22.287" v="21448"/>
          <ac:spMkLst>
            <pc:docMk/>
            <pc:sldMk cId="812017367" sldId="368"/>
            <ac:spMk id="6" creationId="{4D50A530-79A4-F7EC-DAE8-6A0AA4D95766}"/>
          </ac:spMkLst>
        </pc:spChg>
        <pc:spChg chg="add mod">
          <ac:chgData name="PARTI, Gabor [Student]" userId="f0576239-4eb0-4985-8ad1-b1a88c77ace7" providerId="ADAL" clId="{B63958D3-19DF-45BC-8ED3-57C9C60BB662}" dt="2022-11-30T03:19:22.287" v="21451"/>
          <ac:spMkLst>
            <pc:docMk/>
            <pc:sldMk cId="812017367" sldId="368"/>
            <ac:spMk id="7" creationId="{E813B149-BB90-D652-E2F7-D64BCE60AE0F}"/>
          </ac:spMkLst>
        </pc:spChg>
        <pc:picChg chg="add mod">
          <ac:chgData name="PARTI, Gabor [Student]" userId="f0576239-4eb0-4985-8ad1-b1a88c77ace7" providerId="ADAL" clId="{B63958D3-19DF-45BC-8ED3-57C9C60BB662}" dt="2022-11-29T18:58:30.380" v="17819"/>
          <ac:picMkLst>
            <pc:docMk/>
            <pc:sldMk cId="812017367" sldId="368"/>
            <ac:picMk id="5" creationId="{8B17ED77-E07D-9906-0D38-D94EA7F02451}"/>
          </ac:picMkLst>
        </pc:picChg>
        <pc:picChg chg="del">
          <ac:chgData name="PARTI, Gabor [Student]" userId="f0576239-4eb0-4985-8ad1-b1a88c77ace7" providerId="ADAL" clId="{B63958D3-19DF-45BC-8ED3-57C9C60BB662}" dt="2022-11-29T18:56:35.676" v="17674" actId="478"/>
          <ac:picMkLst>
            <pc:docMk/>
            <pc:sldMk cId="812017367" sldId="368"/>
            <ac:picMk id="7" creationId="{86772D36-A210-124B-DC39-3F4E0CAEEEEC}"/>
          </ac:picMkLst>
        </pc:picChg>
      </pc:sldChg>
      <pc:sldChg chg="addSp modSp new mod">
        <pc:chgData name="PARTI, Gabor [Student]" userId="f0576239-4eb0-4985-8ad1-b1a88c77ace7" providerId="ADAL" clId="{B63958D3-19DF-45BC-8ED3-57C9C60BB662}" dt="2022-11-30T03:20:54.271" v="21581" actId="20577"/>
        <pc:sldMkLst>
          <pc:docMk/>
          <pc:sldMk cId="190933754" sldId="369"/>
        </pc:sldMkLst>
        <pc:spChg chg="mod">
          <ac:chgData name="PARTI, Gabor [Student]" userId="f0576239-4eb0-4985-8ad1-b1a88c77ace7" providerId="ADAL" clId="{B63958D3-19DF-45BC-8ED3-57C9C60BB662}" dt="2022-11-30T02:16:35.311" v="18925" actId="20577"/>
          <ac:spMkLst>
            <pc:docMk/>
            <pc:sldMk cId="190933754" sldId="369"/>
            <ac:spMk id="2" creationId="{4C290CC5-A67E-CD9B-9F2B-5B3215EEEB1D}"/>
          </ac:spMkLst>
        </pc:spChg>
        <pc:spChg chg="mod">
          <ac:chgData name="PARTI, Gabor [Student]" userId="f0576239-4eb0-4985-8ad1-b1a88c77ace7" providerId="ADAL" clId="{B63958D3-19DF-45BC-8ED3-57C9C60BB662}" dt="2022-11-30T03:20:54.271" v="21581" actId="20577"/>
          <ac:spMkLst>
            <pc:docMk/>
            <pc:sldMk cId="190933754" sldId="369"/>
            <ac:spMk id="3" creationId="{6595C848-6B91-40EC-3AB9-8C97C371BC02}"/>
          </ac:spMkLst>
        </pc:spChg>
        <pc:spChg chg="add mod">
          <ac:chgData name="PARTI, Gabor [Student]" userId="f0576239-4eb0-4985-8ad1-b1a88c77ace7" providerId="ADAL" clId="{B63958D3-19DF-45BC-8ED3-57C9C60BB662}" dt="2022-11-30T03:19:22.289" v="21472"/>
          <ac:spMkLst>
            <pc:docMk/>
            <pc:sldMk cId="190933754" sldId="369"/>
            <ac:spMk id="5" creationId="{080EDE5C-7B96-9C9D-D84E-C0A6E09856C5}"/>
          </ac:spMkLst>
        </pc:spChg>
      </pc:sldChg>
      <pc:sldChg chg="addSp delSp modSp new mod modNotesTx">
        <pc:chgData name="PARTI, Gabor [Student]" userId="f0576239-4eb0-4985-8ad1-b1a88c77ace7" providerId="ADAL" clId="{B63958D3-19DF-45BC-8ED3-57C9C60BB662}" dt="2022-11-30T03:24:26.347" v="21798" actId="20577"/>
        <pc:sldMkLst>
          <pc:docMk/>
          <pc:sldMk cId="1422809505" sldId="370"/>
        </pc:sldMkLst>
        <pc:spChg chg="mod">
          <ac:chgData name="PARTI, Gabor [Student]" userId="f0576239-4eb0-4985-8ad1-b1a88c77ace7" providerId="ADAL" clId="{B63958D3-19DF-45BC-8ED3-57C9C60BB662}" dt="2022-11-30T01:49:09.224" v="18679" actId="20577"/>
          <ac:spMkLst>
            <pc:docMk/>
            <pc:sldMk cId="1422809505" sldId="370"/>
            <ac:spMk id="2" creationId="{A354DEBA-5425-74E8-47AD-90494610E867}"/>
          </ac:spMkLst>
        </pc:spChg>
        <pc:spChg chg="add mod">
          <ac:chgData name="PARTI, Gabor [Student]" userId="f0576239-4eb0-4985-8ad1-b1a88c77ace7" providerId="ADAL" clId="{B63958D3-19DF-45BC-8ED3-57C9C60BB662}" dt="2022-11-30T03:19:22.277" v="21421"/>
          <ac:spMkLst>
            <pc:docMk/>
            <pc:sldMk cId="1422809505" sldId="370"/>
            <ac:spMk id="3" creationId="{5EE042D7-14D9-9DB0-2413-51BCA2BC6334}"/>
          </ac:spMkLst>
        </pc:spChg>
        <pc:spChg chg="del">
          <ac:chgData name="PARTI, Gabor [Student]" userId="f0576239-4eb0-4985-8ad1-b1a88c77ace7" providerId="ADAL" clId="{B63958D3-19DF-45BC-8ED3-57C9C60BB662}" dt="2022-11-30T01:42:51.949" v="18374" actId="931"/>
          <ac:spMkLst>
            <pc:docMk/>
            <pc:sldMk cId="1422809505" sldId="370"/>
            <ac:spMk id="3" creationId="{E46D1660-001F-62A1-B9BE-2BF69E4CE975}"/>
          </ac:spMkLst>
        </pc:spChg>
        <pc:spChg chg="add del mod">
          <ac:chgData name="PARTI, Gabor [Student]" userId="f0576239-4eb0-4985-8ad1-b1a88c77ace7" providerId="ADAL" clId="{B63958D3-19DF-45BC-8ED3-57C9C60BB662}" dt="2022-11-30T01:48:37.525" v="18666"/>
          <ac:spMkLst>
            <pc:docMk/>
            <pc:sldMk cId="1422809505" sldId="370"/>
            <ac:spMk id="8" creationId="{FAA290FB-52A4-7CBE-F710-A655B1ED74FA}"/>
          </ac:spMkLst>
        </pc:spChg>
        <pc:spChg chg="add mod">
          <ac:chgData name="PARTI, Gabor [Student]" userId="f0576239-4eb0-4985-8ad1-b1a88c77ace7" providerId="ADAL" clId="{B63958D3-19DF-45BC-8ED3-57C9C60BB662}" dt="2022-11-30T02:13:35.326" v="18797" actId="20577"/>
          <ac:spMkLst>
            <pc:docMk/>
            <pc:sldMk cId="1422809505" sldId="370"/>
            <ac:spMk id="11" creationId="{3AE0DB21-73B7-95ED-7BF3-1BD03704921E}"/>
          </ac:spMkLst>
        </pc:spChg>
        <pc:picChg chg="add del mod">
          <ac:chgData name="PARTI, Gabor [Student]" userId="f0576239-4eb0-4985-8ad1-b1a88c77ace7" providerId="ADAL" clId="{B63958D3-19DF-45BC-8ED3-57C9C60BB662}" dt="2022-11-30T01:42:54.142" v="18375" actId="478"/>
          <ac:picMkLst>
            <pc:docMk/>
            <pc:sldMk cId="1422809505" sldId="370"/>
            <ac:picMk id="6" creationId="{0801622F-1C77-9615-BE74-6F64FBD17E9F}"/>
          </ac:picMkLst>
        </pc:picChg>
        <pc:picChg chg="add mod">
          <ac:chgData name="PARTI, Gabor [Student]" userId="f0576239-4eb0-4985-8ad1-b1a88c77ace7" providerId="ADAL" clId="{B63958D3-19DF-45BC-8ED3-57C9C60BB662}" dt="2022-11-30T01:48:47.437" v="18668" actId="14100"/>
          <ac:picMkLst>
            <pc:docMk/>
            <pc:sldMk cId="1422809505" sldId="370"/>
            <ac:picMk id="10" creationId="{48D610CC-9044-948A-D86D-D9B56E03F68E}"/>
          </ac:picMkLst>
        </pc:picChg>
      </pc:sldChg>
      <pc:sldChg chg="addSp delSp modSp new mod modShow">
        <pc:chgData name="PARTI, Gabor [Student]" userId="f0576239-4eb0-4985-8ad1-b1a88c77ace7" providerId="ADAL" clId="{B63958D3-19DF-45BC-8ED3-57C9C60BB662}" dt="2022-11-30T03:19:45.013" v="21505" actId="729"/>
        <pc:sldMkLst>
          <pc:docMk/>
          <pc:sldMk cId="4230005245" sldId="371"/>
        </pc:sldMkLst>
        <pc:spChg chg="del">
          <ac:chgData name="PARTI, Gabor [Student]" userId="f0576239-4eb0-4985-8ad1-b1a88c77ace7" providerId="ADAL" clId="{B63958D3-19DF-45BC-8ED3-57C9C60BB662}" dt="2022-11-30T03:19:39.116" v="21504" actId="478"/>
          <ac:spMkLst>
            <pc:docMk/>
            <pc:sldMk cId="4230005245" sldId="371"/>
            <ac:spMk id="2" creationId="{726C5A9E-20F2-653C-343C-168DE3C9B168}"/>
          </ac:spMkLst>
        </pc:spChg>
        <pc:spChg chg="del mod">
          <ac:chgData name="PARTI, Gabor [Student]" userId="f0576239-4eb0-4985-8ad1-b1a88c77ace7" providerId="ADAL" clId="{B63958D3-19DF-45BC-8ED3-57C9C60BB662}" dt="2022-11-30T03:19:37.585" v="21503" actId="478"/>
          <ac:spMkLst>
            <pc:docMk/>
            <pc:sldMk cId="4230005245" sldId="371"/>
            <ac:spMk id="3" creationId="{3E693860-5EB7-455E-787D-9B853B689D75}"/>
          </ac:spMkLst>
        </pc:spChg>
        <pc:spChg chg="add mod">
          <ac:chgData name="PARTI, Gabor [Student]" userId="f0576239-4eb0-4985-8ad1-b1a88c77ace7" providerId="ADAL" clId="{B63958D3-19DF-45BC-8ED3-57C9C60BB662}" dt="2022-11-30T03:19:34.399" v="21502" actId="21"/>
          <ac:spMkLst>
            <pc:docMk/>
            <pc:sldMk cId="4230005245" sldId="371"/>
            <ac:spMk id="6" creationId="{E16AAF4C-0553-4117-94BE-D9A9A77C1A2D}"/>
          </ac:spMkLst>
        </pc:spChg>
      </pc:sldChg>
      <pc:sldMasterChg chg="modSldLayout">
        <pc:chgData name="PARTI, Gabor [Student]" userId="f0576239-4eb0-4985-8ad1-b1a88c77ace7" providerId="ADAL" clId="{B63958D3-19DF-45BC-8ED3-57C9C60BB662}" dt="2022-11-21T08:49:33.485" v="4" actId="403"/>
        <pc:sldMasterMkLst>
          <pc:docMk/>
          <pc:sldMasterMk cId="3218512082" sldId="2147483648"/>
        </pc:sldMasterMkLst>
        <pc:sldLayoutChg chg="modSp">
          <pc:chgData name="PARTI, Gabor [Student]" userId="f0576239-4eb0-4985-8ad1-b1a88c77ace7" providerId="ADAL" clId="{B63958D3-19DF-45BC-8ED3-57C9C60BB662}" dt="2022-11-21T08:49:33.485" v="4" actId="403"/>
          <pc:sldLayoutMkLst>
            <pc:docMk/>
            <pc:sldMasterMk cId="3218512082" sldId="2147483648"/>
            <pc:sldLayoutMk cId="300565479" sldId="2147483649"/>
          </pc:sldLayoutMkLst>
          <pc:spChg chg="mod">
            <ac:chgData name="PARTI, Gabor [Student]" userId="f0576239-4eb0-4985-8ad1-b1a88c77ace7" providerId="ADAL" clId="{B63958D3-19DF-45BC-8ED3-57C9C60BB662}" dt="2022-11-21T08:49:33.485" v="4" actId="403"/>
            <ac:spMkLst>
              <pc:docMk/>
              <pc:sldMasterMk cId="3218512082" sldId="2147483648"/>
              <pc:sldLayoutMk cId="300565479" sldId="2147483649"/>
              <ac:spMk id="4" creationId="{EDBAFCE9-D5BF-01B8-9D5E-69BA6EC9856A}"/>
            </ac:spMkLst>
          </pc:spChg>
          <pc:spChg chg="mod">
            <ac:chgData name="PARTI, Gabor [Student]" userId="f0576239-4eb0-4985-8ad1-b1a88c77ace7" providerId="ADAL" clId="{B63958D3-19DF-45BC-8ED3-57C9C60BB662}" dt="2022-11-21T08:49:30.307" v="3" actId="403"/>
            <ac:spMkLst>
              <pc:docMk/>
              <pc:sldMasterMk cId="3218512082" sldId="2147483648"/>
              <pc:sldLayoutMk cId="300565479" sldId="2147483649"/>
              <ac:spMk id="5" creationId="{9F94A636-BB0B-DF98-D231-01157B0930C6}"/>
            </ac:spMkLst>
          </pc:spChg>
          <pc:spChg chg="mod">
            <ac:chgData name="PARTI, Gabor [Student]" userId="f0576239-4eb0-4985-8ad1-b1a88c77ace7" providerId="ADAL" clId="{B63958D3-19DF-45BC-8ED3-57C9C60BB662}" dt="2022-11-21T08:49:27.320" v="2" actId="403"/>
            <ac:spMkLst>
              <pc:docMk/>
              <pc:sldMasterMk cId="3218512082" sldId="2147483648"/>
              <pc:sldLayoutMk cId="300565479" sldId="2147483649"/>
              <ac:spMk id="6" creationId="{A19DBF08-EC9F-4BA5-85DB-7A89F6EA968C}"/>
            </ac:spMkLst>
          </pc:spChg>
        </pc:sldLayoutChg>
      </pc:sldMasterChg>
    </pc:docChg>
  </pc:docChgLst>
  <pc:docChgLst>
    <pc:chgData name="PARTI, Gabor [Student]" userId="f0576239-4eb0-4985-8ad1-b1a88c77ace7" providerId="ADAL" clId="{859B0527-CB5A-4713-8704-440D7BC7DC3D}"/>
    <pc:docChg chg="undo redo custSel addSld delSld modSld sldOrd">
      <pc:chgData name="PARTI, Gabor [Student]" userId="f0576239-4eb0-4985-8ad1-b1a88c77ace7" providerId="ADAL" clId="{859B0527-CB5A-4713-8704-440D7BC7DC3D}" dt="2022-12-16T09:15:10.294" v="7884" actId="1038"/>
      <pc:docMkLst>
        <pc:docMk/>
      </pc:docMkLst>
      <pc:sldChg chg="addSp delSp modSp mod modNotesTx">
        <pc:chgData name="PARTI, Gabor [Student]" userId="f0576239-4eb0-4985-8ad1-b1a88c77ace7" providerId="ADAL" clId="{859B0527-CB5A-4713-8704-440D7BC7DC3D}" dt="2022-12-16T04:08:12.927" v="7195"/>
        <pc:sldMkLst>
          <pc:docMk/>
          <pc:sldMk cId="4189777932" sldId="256"/>
        </pc:sldMkLst>
        <pc:spChg chg="add mod">
          <ac:chgData name="PARTI, Gabor [Student]" userId="f0576239-4eb0-4985-8ad1-b1a88c77ace7" providerId="ADAL" clId="{859B0527-CB5A-4713-8704-440D7BC7DC3D}" dt="2022-12-16T04:08:12.927" v="7195"/>
          <ac:spMkLst>
            <pc:docMk/>
            <pc:sldMk cId="4189777932" sldId="256"/>
            <ac:spMk id="4" creationId="{C21EBC9A-449F-CB4F-473F-2706326A86E8}"/>
          </ac:spMkLst>
        </pc:spChg>
        <pc:spChg chg="del">
          <ac:chgData name="PARTI, Gabor [Student]" userId="f0576239-4eb0-4985-8ad1-b1a88c77ace7" providerId="ADAL" clId="{859B0527-CB5A-4713-8704-440D7BC7DC3D}" dt="2022-12-16T04:08:12.920" v="7192"/>
          <ac:spMkLst>
            <pc:docMk/>
            <pc:sldMk cId="4189777932" sldId="256"/>
            <ac:spMk id="28" creationId="{9475F5BF-6CF3-C7DB-BC95-FA3C92661378}"/>
          </ac:spMkLst>
        </pc:spChg>
      </pc:sldChg>
      <pc:sldChg chg="del">
        <pc:chgData name="PARTI, Gabor [Student]" userId="f0576239-4eb0-4985-8ad1-b1a88c77ace7" providerId="ADAL" clId="{859B0527-CB5A-4713-8704-440D7BC7DC3D}" dt="2022-12-16T03:23:59.517" v="5710" actId="47"/>
        <pc:sldMkLst>
          <pc:docMk/>
          <pc:sldMk cId="3601422739" sldId="257"/>
        </pc:sldMkLst>
      </pc:sldChg>
      <pc:sldChg chg="addSp delSp modSp mod modAnim">
        <pc:chgData name="PARTI, Gabor [Student]" userId="f0576239-4eb0-4985-8ad1-b1a88c77ace7" providerId="ADAL" clId="{859B0527-CB5A-4713-8704-440D7BC7DC3D}" dt="2022-12-16T04:08:13.124" v="7296"/>
        <pc:sldMkLst>
          <pc:docMk/>
          <pc:sldMk cId="1410768474" sldId="258"/>
        </pc:sldMkLst>
        <pc:spChg chg="mod">
          <ac:chgData name="PARTI, Gabor [Student]" userId="f0576239-4eb0-4985-8ad1-b1a88c77ace7" providerId="ADAL" clId="{859B0527-CB5A-4713-8704-440D7BC7DC3D}" dt="2022-12-16T03:16:33.718" v="5352" actId="20577"/>
          <ac:spMkLst>
            <pc:docMk/>
            <pc:sldMk cId="1410768474" sldId="258"/>
            <ac:spMk id="6" creationId="{B1223C5D-7DB8-ADC2-D565-E9DE40695914}"/>
          </ac:spMkLst>
        </pc:spChg>
        <pc:spChg chg="add mod">
          <ac:chgData name="PARTI, Gabor [Student]" userId="f0576239-4eb0-4985-8ad1-b1a88c77ace7" providerId="ADAL" clId="{859B0527-CB5A-4713-8704-440D7BC7DC3D}" dt="2022-12-16T04:08:13.124" v="7296"/>
          <ac:spMkLst>
            <pc:docMk/>
            <pc:sldMk cId="1410768474" sldId="258"/>
            <ac:spMk id="8" creationId="{0DCA495F-A899-BE8A-201A-740C986416BD}"/>
          </ac:spMkLst>
        </pc:spChg>
        <pc:spChg chg="del">
          <ac:chgData name="PARTI, Gabor [Student]" userId="f0576239-4eb0-4985-8ad1-b1a88c77ace7" providerId="ADAL" clId="{859B0527-CB5A-4713-8704-440D7BC7DC3D}" dt="2022-12-16T04:08:13.116" v="7293"/>
          <ac:spMkLst>
            <pc:docMk/>
            <pc:sldMk cId="1410768474" sldId="258"/>
            <ac:spMk id="11" creationId="{84F73241-5CD6-E327-294E-07F4D2DEADB3}"/>
          </ac:spMkLst>
        </pc:spChg>
      </pc:sldChg>
      <pc:sldChg chg="addSp delSp modSp del mod">
        <pc:chgData name="PARTI, Gabor [Student]" userId="f0576239-4eb0-4985-8ad1-b1a88c77ace7" providerId="ADAL" clId="{859B0527-CB5A-4713-8704-440D7BC7DC3D}" dt="2022-12-16T05:48:06.884" v="7564" actId="47"/>
        <pc:sldMkLst>
          <pc:docMk/>
          <pc:sldMk cId="3099226301" sldId="259"/>
        </pc:sldMkLst>
        <pc:spChg chg="add mod">
          <ac:chgData name="PARTI, Gabor [Student]" userId="f0576239-4eb0-4985-8ad1-b1a88c77ace7" providerId="ADAL" clId="{859B0527-CB5A-4713-8704-440D7BC7DC3D}" dt="2022-12-16T04:08:13.415" v="7445"/>
          <ac:spMkLst>
            <pc:docMk/>
            <pc:sldMk cId="3099226301" sldId="259"/>
            <ac:spMk id="2" creationId="{0B82AE1C-4A5F-0B41-A5E3-E3500ED2044C}"/>
          </ac:spMkLst>
        </pc:spChg>
        <pc:spChg chg="del">
          <ac:chgData name="PARTI, Gabor [Student]" userId="f0576239-4eb0-4985-8ad1-b1a88c77ace7" providerId="ADAL" clId="{859B0527-CB5A-4713-8704-440D7BC7DC3D}" dt="2022-12-16T04:08:13.409" v="7442"/>
          <ac:spMkLst>
            <pc:docMk/>
            <pc:sldMk cId="3099226301" sldId="259"/>
            <ac:spMk id="7" creationId="{1BB4F7DA-C2B9-7228-C6D0-B67D1172CD73}"/>
          </ac:spMkLst>
        </pc:spChg>
      </pc:sldChg>
      <pc:sldChg chg="addSp delSp modSp mod modAnim modNotesTx">
        <pc:chgData name="PARTI, Gabor [Student]" userId="f0576239-4eb0-4985-8ad1-b1a88c77ace7" providerId="ADAL" clId="{859B0527-CB5A-4713-8704-440D7BC7DC3D}" dt="2022-12-16T04:08:13.172" v="7321"/>
        <pc:sldMkLst>
          <pc:docMk/>
          <pc:sldMk cId="3925343857" sldId="260"/>
        </pc:sldMkLst>
        <pc:spChg chg="mod">
          <ac:chgData name="PARTI, Gabor [Student]" userId="f0576239-4eb0-4985-8ad1-b1a88c77ace7" providerId="ADAL" clId="{859B0527-CB5A-4713-8704-440D7BC7DC3D}" dt="2022-12-16T03:40:27.024" v="6506" actId="14100"/>
          <ac:spMkLst>
            <pc:docMk/>
            <pc:sldMk cId="3925343857" sldId="260"/>
            <ac:spMk id="3" creationId="{D44DB864-5EAE-407C-8739-2DE9A85C482C}"/>
          </ac:spMkLst>
        </pc:spChg>
        <pc:spChg chg="mod">
          <ac:chgData name="PARTI, Gabor [Student]" userId="f0576239-4eb0-4985-8ad1-b1a88c77ace7" providerId="ADAL" clId="{859B0527-CB5A-4713-8704-440D7BC7DC3D}" dt="2022-12-16T03:33:04.261" v="6224" actId="1038"/>
          <ac:spMkLst>
            <pc:docMk/>
            <pc:sldMk cId="3925343857" sldId="260"/>
            <ac:spMk id="4" creationId="{8D58D3DB-274A-4EA2-811B-FB8D6E25DD50}"/>
          </ac:spMkLst>
        </pc:spChg>
        <pc:spChg chg="mod">
          <ac:chgData name="PARTI, Gabor [Student]" userId="f0576239-4eb0-4985-8ad1-b1a88c77ace7" providerId="ADAL" clId="{859B0527-CB5A-4713-8704-440D7BC7DC3D}" dt="2022-12-16T03:37:50.465" v="6473" actId="14100"/>
          <ac:spMkLst>
            <pc:docMk/>
            <pc:sldMk cId="3925343857" sldId="260"/>
            <ac:spMk id="5" creationId="{7965978F-BDF9-498F-A4BB-41A44D85B6BA}"/>
          </ac:spMkLst>
        </pc:spChg>
        <pc:spChg chg="mod">
          <ac:chgData name="PARTI, Gabor [Student]" userId="f0576239-4eb0-4985-8ad1-b1a88c77ace7" providerId="ADAL" clId="{859B0527-CB5A-4713-8704-440D7BC7DC3D}" dt="2022-12-16T03:30:37.284" v="6076" actId="1036"/>
          <ac:spMkLst>
            <pc:docMk/>
            <pc:sldMk cId="3925343857" sldId="260"/>
            <ac:spMk id="8" creationId="{D3E57622-D069-4993-ABF8-381C72C93E80}"/>
          </ac:spMkLst>
        </pc:spChg>
        <pc:spChg chg="del">
          <ac:chgData name="PARTI, Gabor [Student]" userId="f0576239-4eb0-4985-8ad1-b1a88c77ace7" providerId="ADAL" clId="{859B0527-CB5A-4713-8704-440D7BC7DC3D}" dt="2022-12-16T04:08:13.167" v="7318"/>
          <ac:spMkLst>
            <pc:docMk/>
            <pc:sldMk cId="3925343857" sldId="260"/>
            <ac:spMk id="9" creationId="{F331856E-EAE0-5033-091E-C7CE7A8C6A17}"/>
          </ac:spMkLst>
        </pc:spChg>
        <pc:spChg chg="add mod">
          <ac:chgData name="PARTI, Gabor [Student]" userId="f0576239-4eb0-4985-8ad1-b1a88c77ace7" providerId="ADAL" clId="{859B0527-CB5A-4713-8704-440D7BC7DC3D}" dt="2022-12-16T03:39:20.704" v="6487" actId="1076"/>
          <ac:spMkLst>
            <pc:docMk/>
            <pc:sldMk cId="3925343857" sldId="260"/>
            <ac:spMk id="13" creationId="{6E96AFB8-A1C5-ABCC-6183-0D77CBA22BE8}"/>
          </ac:spMkLst>
        </pc:spChg>
        <pc:spChg chg="add mod">
          <ac:chgData name="PARTI, Gabor [Student]" userId="f0576239-4eb0-4985-8ad1-b1a88c77ace7" providerId="ADAL" clId="{859B0527-CB5A-4713-8704-440D7BC7DC3D}" dt="2022-12-16T04:08:13.172" v="7321"/>
          <ac:spMkLst>
            <pc:docMk/>
            <pc:sldMk cId="3925343857" sldId="260"/>
            <ac:spMk id="16" creationId="{90F9CB3A-C277-3554-6DEE-64CBF4054AE3}"/>
          </ac:spMkLst>
        </pc:spChg>
        <pc:graphicFrameChg chg="mod ord modGraphic">
          <ac:chgData name="PARTI, Gabor [Student]" userId="f0576239-4eb0-4985-8ad1-b1a88c77ace7" providerId="ADAL" clId="{859B0527-CB5A-4713-8704-440D7BC7DC3D}" dt="2022-12-16T03:39:15.359" v="6486" actId="1036"/>
          <ac:graphicFrameMkLst>
            <pc:docMk/>
            <pc:sldMk cId="3925343857" sldId="260"/>
            <ac:graphicFrameMk id="7" creationId="{E34CF872-B4B2-4522-AA95-D620B6B0E8D0}"/>
          </ac:graphicFrameMkLst>
        </pc:graphicFrameChg>
        <pc:picChg chg="add mod">
          <ac:chgData name="PARTI, Gabor [Student]" userId="f0576239-4eb0-4985-8ad1-b1a88c77ace7" providerId="ADAL" clId="{859B0527-CB5A-4713-8704-440D7BC7DC3D}" dt="2022-12-16T03:40:58.658" v="6516" actId="1076"/>
          <ac:picMkLst>
            <pc:docMk/>
            <pc:sldMk cId="3925343857" sldId="260"/>
            <ac:picMk id="14" creationId="{D5483C92-F600-CC32-3CB8-BF259A640C61}"/>
          </ac:picMkLst>
        </pc:picChg>
        <pc:picChg chg="add mod">
          <ac:chgData name="PARTI, Gabor [Student]" userId="f0576239-4eb0-4985-8ad1-b1a88c77ace7" providerId="ADAL" clId="{859B0527-CB5A-4713-8704-440D7BC7DC3D}" dt="2022-12-16T03:40:53.686" v="6514" actId="1076"/>
          <ac:picMkLst>
            <pc:docMk/>
            <pc:sldMk cId="3925343857" sldId="260"/>
            <ac:picMk id="15" creationId="{A71647E4-543F-2E1A-F550-99A63F40EDD5}"/>
          </ac:picMkLst>
        </pc:picChg>
      </pc:sldChg>
      <pc:sldChg chg="del">
        <pc:chgData name="PARTI, Gabor [Student]" userId="f0576239-4eb0-4985-8ad1-b1a88c77ace7" providerId="ADAL" clId="{859B0527-CB5A-4713-8704-440D7BC7DC3D}" dt="2022-12-16T03:23:56.925" v="5709" actId="47"/>
        <pc:sldMkLst>
          <pc:docMk/>
          <pc:sldMk cId="3506807818" sldId="261"/>
        </pc:sldMkLst>
      </pc:sldChg>
      <pc:sldChg chg="del">
        <pc:chgData name="PARTI, Gabor [Student]" userId="f0576239-4eb0-4985-8ad1-b1a88c77ace7" providerId="ADAL" clId="{859B0527-CB5A-4713-8704-440D7BC7DC3D}" dt="2022-12-16T03:23:32.792" v="5704" actId="47"/>
        <pc:sldMkLst>
          <pc:docMk/>
          <pc:sldMk cId="2488304937" sldId="262"/>
        </pc:sldMkLst>
      </pc:sldChg>
      <pc:sldChg chg="del">
        <pc:chgData name="PARTI, Gabor [Student]" userId="f0576239-4eb0-4985-8ad1-b1a88c77ace7" providerId="ADAL" clId="{859B0527-CB5A-4713-8704-440D7BC7DC3D}" dt="2022-12-16T03:23:28.755" v="5702" actId="47"/>
        <pc:sldMkLst>
          <pc:docMk/>
          <pc:sldMk cId="2765568416" sldId="263"/>
        </pc:sldMkLst>
      </pc:sldChg>
      <pc:sldChg chg="addSp delSp modSp del mod">
        <pc:chgData name="PARTI, Gabor [Student]" userId="f0576239-4eb0-4985-8ad1-b1a88c77ace7" providerId="ADAL" clId="{859B0527-CB5A-4713-8704-440D7BC7DC3D}" dt="2022-12-16T05:48:10.092" v="7567" actId="47"/>
        <pc:sldMkLst>
          <pc:docMk/>
          <pc:sldMk cId="1323925695" sldId="265"/>
        </pc:sldMkLst>
        <pc:spChg chg="add mod">
          <ac:chgData name="PARTI, Gabor [Student]" userId="f0576239-4eb0-4985-8ad1-b1a88c77ace7" providerId="ADAL" clId="{859B0527-CB5A-4713-8704-440D7BC7DC3D}" dt="2022-12-16T04:08:13.445" v="7460"/>
          <ac:spMkLst>
            <pc:docMk/>
            <pc:sldMk cId="1323925695" sldId="265"/>
            <ac:spMk id="5" creationId="{3D94EE21-7A3F-E3B1-6EFD-BF7F818783C1}"/>
          </ac:spMkLst>
        </pc:spChg>
        <pc:spChg chg="del">
          <ac:chgData name="PARTI, Gabor [Student]" userId="f0576239-4eb0-4985-8ad1-b1a88c77ace7" providerId="ADAL" clId="{859B0527-CB5A-4713-8704-440D7BC7DC3D}" dt="2022-12-16T04:08:13.439" v="7457"/>
          <ac:spMkLst>
            <pc:docMk/>
            <pc:sldMk cId="1323925695" sldId="265"/>
            <ac:spMk id="9" creationId="{58F6E7D8-D174-6A18-7A92-5A0CE4463447}"/>
          </ac:spMkLst>
        </pc:spChg>
      </pc:sldChg>
      <pc:sldChg chg="addSp delSp modSp del mod">
        <pc:chgData name="PARTI, Gabor [Student]" userId="f0576239-4eb0-4985-8ad1-b1a88c77ace7" providerId="ADAL" clId="{859B0527-CB5A-4713-8704-440D7BC7DC3D}" dt="2022-12-16T05:48:04.979" v="7563" actId="47"/>
        <pc:sldMkLst>
          <pc:docMk/>
          <pc:sldMk cId="236940135" sldId="267"/>
        </pc:sldMkLst>
        <pc:spChg chg="add mod">
          <ac:chgData name="PARTI, Gabor [Student]" userId="f0576239-4eb0-4985-8ad1-b1a88c77ace7" providerId="ADAL" clId="{859B0527-CB5A-4713-8704-440D7BC7DC3D}" dt="2022-12-16T04:08:13.405" v="7440"/>
          <ac:spMkLst>
            <pc:docMk/>
            <pc:sldMk cId="236940135" sldId="267"/>
            <ac:spMk id="5" creationId="{6700E858-9B5C-2D8A-B85F-547523A6C9A1}"/>
          </ac:spMkLst>
        </pc:spChg>
        <pc:spChg chg="del">
          <ac:chgData name="PARTI, Gabor [Student]" userId="f0576239-4eb0-4985-8ad1-b1a88c77ace7" providerId="ADAL" clId="{859B0527-CB5A-4713-8704-440D7BC7DC3D}" dt="2022-12-16T04:08:13.398" v="7437"/>
          <ac:spMkLst>
            <pc:docMk/>
            <pc:sldMk cId="236940135" sldId="267"/>
            <ac:spMk id="11" creationId="{5FCA5D56-3C9B-6951-C89B-1F450161DA18}"/>
          </ac:spMkLst>
        </pc:spChg>
      </pc:sldChg>
      <pc:sldChg chg="addSp delSp modSp mod ord modShow">
        <pc:chgData name="PARTI, Gabor [Student]" userId="f0576239-4eb0-4985-8ad1-b1a88c77ace7" providerId="ADAL" clId="{859B0527-CB5A-4713-8704-440D7BC7DC3D}" dt="2022-12-16T04:08:13.229" v="7351"/>
        <pc:sldMkLst>
          <pc:docMk/>
          <pc:sldMk cId="3086550421" sldId="269"/>
        </pc:sldMkLst>
        <pc:spChg chg="mod">
          <ac:chgData name="PARTI, Gabor [Student]" userId="f0576239-4eb0-4985-8ad1-b1a88c77ace7" providerId="ADAL" clId="{859B0527-CB5A-4713-8704-440D7BC7DC3D}" dt="2022-12-16T04:06:17.627" v="7169" actId="20577"/>
          <ac:spMkLst>
            <pc:docMk/>
            <pc:sldMk cId="3086550421" sldId="269"/>
            <ac:spMk id="3" creationId="{6020DFA4-08E6-47AE-AEF1-78B60994B5A2}"/>
          </ac:spMkLst>
        </pc:spChg>
        <pc:spChg chg="del">
          <ac:chgData name="PARTI, Gabor [Student]" userId="f0576239-4eb0-4985-8ad1-b1a88c77ace7" providerId="ADAL" clId="{859B0527-CB5A-4713-8704-440D7BC7DC3D}" dt="2022-12-16T04:08:13.223" v="7348"/>
          <ac:spMkLst>
            <pc:docMk/>
            <pc:sldMk cId="3086550421" sldId="269"/>
            <ac:spMk id="6" creationId="{5E12FDAC-0C81-FBD2-9EB2-A89F02DEFA26}"/>
          </ac:spMkLst>
        </pc:spChg>
        <pc:spChg chg="add mod">
          <ac:chgData name="PARTI, Gabor [Student]" userId="f0576239-4eb0-4985-8ad1-b1a88c77ace7" providerId="ADAL" clId="{859B0527-CB5A-4713-8704-440D7BC7DC3D}" dt="2022-12-16T04:08:13.229" v="7351"/>
          <ac:spMkLst>
            <pc:docMk/>
            <pc:sldMk cId="3086550421" sldId="269"/>
            <ac:spMk id="9" creationId="{67EF431B-3CFC-FE03-014A-2B96FE701A8E}"/>
          </ac:spMkLst>
        </pc:spChg>
      </pc:sldChg>
      <pc:sldChg chg="addSp delSp modSp mod ord modShow">
        <pc:chgData name="PARTI, Gabor [Student]" userId="f0576239-4eb0-4985-8ad1-b1a88c77ace7" providerId="ADAL" clId="{859B0527-CB5A-4713-8704-440D7BC7DC3D}" dt="2022-12-16T04:08:13.238" v="7356"/>
        <pc:sldMkLst>
          <pc:docMk/>
          <pc:sldMk cId="1762973335" sldId="270"/>
        </pc:sldMkLst>
        <pc:spChg chg="mod">
          <ac:chgData name="PARTI, Gabor [Student]" userId="f0576239-4eb0-4985-8ad1-b1a88c77ace7" providerId="ADAL" clId="{859B0527-CB5A-4713-8704-440D7BC7DC3D}" dt="2022-12-16T04:07:19.093" v="7190" actId="14100"/>
          <ac:spMkLst>
            <pc:docMk/>
            <pc:sldMk cId="1762973335" sldId="270"/>
            <ac:spMk id="3" creationId="{42E74846-C49E-45E0-B0A1-E7EF2234C781}"/>
          </ac:spMkLst>
        </pc:spChg>
        <pc:spChg chg="mod">
          <ac:chgData name="PARTI, Gabor [Student]" userId="f0576239-4eb0-4985-8ad1-b1a88c77ace7" providerId="ADAL" clId="{859B0527-CB5A-4713-8704-440D7BC7DC3D}" dt="2022-12-16T03:43:28.938" v="6531" actId="13822"/>
          <ac:spMkLst>
            <pc:docMk/>
            <pc:sldMk cId="1762973335" sldId="270"/>
            <ac:spMk id="4" creationId="{546E00A7-04C7-4E4A-8C48-A5B981E2F533}"/>
          </ac:spMkLst>
        </pc:spChg>
        <pc:spChg chg="del">
          <ac:chgData name="PARTI, Gabor [Student]" userId="f0576239-4eb0-4985-8ad1-b1a88c77ace7" providerId="ADAL" clId="{859B0527-CB5A-4713-8704-440D7BC7DC3D}" dt="2022-12-16T04:08:13.233" v="7353"/>
          <ac:spMkLst>
            <pc:docMk/>
            <pc:sldMk cId="1762973335" sldId="270"/>
            <ac:spMk id="6" creationId="{0C9CFAD2-4D0E-9C77-865A-A13E676A05C0}"/>
          </ac:spMkLst>
        </pc:spChg>
        <pc:spChg chg="add mod">
          <ac:chgData name="PARTI, Gabor [Student]" userId="f0576239-4eb0-4985-8ad1-b1a88c77ace7" providerId="ADAL" clId="{859B0527-CB5A-4713-8704-440D7BC7DC3D}" dt="2022-12-16T04:08:13.238" v="7356"/>
          <ac:spMkLst>
            <pc:docMk/>
            <pc:sldMk cId="1762973335" sldId="270"/>
            <ac:spMk id="9" creationId="{02CDA6FB-AC4C-CA82-1F0E-D4969F366BDA}"/>
          </ac:spMkLst>
        </pc:spChg>
      </pc:sldChg>
      <pc:sldChg chg="addSp delSp modSp mod ord modShow">
        <pc:chgData name="PARTI, Gabor [Student]" userId="f0576239-4eb0-4985-8ad1-b1a88c77ace7" providerId="ADAL" clId="{859B0527-CB5A-4713-8704-440D7BC7DC3D}" dt="2022-12-16T04:08:13.193" v="7331"/>
        <pc:sldMkLst>
          <pc:docMk/>
          <pc:sldMk cId="578852098" sldId="271"/>
        </pc:sldMkLst>
        <pc:spChg chg="del">
          <ac:chgData name="PARTI, Gabor [Student]" userId="f0576239-4eb0-4985-8ad1-b1a88c77ace7" providerId="ADAL" clId="{859B0527-CB5A-4713-8704-440D7BC7DC3D}" dt="2022-12-16T04:08:13.187" v="7328"/>
          <ac:spMkLst>
            <pc:docMk/>
            <pc:sldMk cId="578852098" sldId="271"/>
            <ac:spMk id="3" creationId="{5460700A-ABD9-9C97-1FF7-5E528824EAD2}"/>
          </ac:spMkLst>
        </pc:spChg>
        <pc:spChg chg="add mod">
          <ac:chgData name="PARTI, Gabor [Student]" userId="f0576239-4eb0-4985-8ad1-b1a88c77ace7" providerId="ADAL" clId="{859B0527-CB5A-4713-8704-440D7BC7DC3D}" dt="2022-12-16T04:08:13.193" v="7331"/>
          <ac:spMkLst>
            <pc:docMk/>
            <pc:sldMk cId="578852098" sldId="271"/>
            <ac:spMk id="6" creationId="{2FA2489E-5525-5E90-70F5-6955AA093277}"/>
          </ac:spMkLst>
        </pc:spChg>
        <pc:spChg chg="mod">
          <ac:chgData name="PARTI, Gabor [Student]" userId="f0576239-4eb0-4985-8ad1-b1a88c77ace7" providerId="ADAL" clId="{859B0527-CB5A-4713-8704-440D7BC7DC3D}" dt="2022-12-16T03:58:02.051" v="7104" actId="20577"/>
          <ac:spMkLst>
            <pc:docMk/>
            <pc:sldMk cId="578852098" sldId="271"/>
            <ac:spMk id="31" creationId="{9341E2F9-B993-4F02-AFED-57E5CB75ABFA}"/>
          </ac:spMkLst>
        </pc:spChg>
      </pc:sldChg>
      <pc:sldChg chg="addSp delSp modSp mod ord addAnim delAnim modShow">
        <pc:chgData name="PARTI, Gabor [Student]" userId="f0576239-4eb0-4985-8ad1-b1a88c77ace7" providerId="ADAL" clId="{859B0527-CB5A-4713-8704-440D7BC7DC3D}" dt="2022-12-16T05:56:20.667" v="7604" actId="478"/>
        <pc:sldMkLst>
          <pc:docMk/>
          <pc:sldMk cId="732768029" sldId="273"/>
        </pc:sldMkLst>
        <pc:spChg chg="del">
          <ac:chgData name="PARTI, Gabor [Student]" userId="f0576239-4eb0-4985-8ad1-b1a88c77ace7" providerId="ADAL" clId="{859B0527-CB5A-4713-8704-440D7BC7DC3D}" dt="2022-12-16T04:08:13.214" v="7343"/>
          <ac:spMkLst>
            <pc:docMk/>
            <pc:sldMk cId="732768029" sldId="273"/>
            <ac:spMk id="5" creationId="{1DB89B3E-00EC-F646-11EE-7D3602A6C9D9}"/>
          </ac:spMkLst>
        </pc:spChg>
        <pc:spChg chg="add mod">
          <ac:chgData name="PARTI, Gabor [Student]" userId="f0576239-4eb0-4985-8ad1-b1a88c77ace7" providerId="ADAL" clId="{859B0527-CB5A-4713-8704-440D7BC7DC3D}" dt="2022-12-16T04:08:13.220" v="7346"/>
          <ac:spMkLst>
            <pc:docMk/>
            <pc:sldMk cId="732768029" sldId="273"/>
            <ac:spMk id="10" creationId="{897963DE-2C31-E96B-6DA2-F71EDED146B0}"/>
          </ac:spMkLst>
        </pc:spChg>
        <pc:spChg chg="del">
          <ac:chgData name="PARTI, Gabor [Student]" userId="f0576239-4eb0-4985-8ad1-b1a88c77ace7" providerId="ADAL" clId="{859B0527-CB5A-4713-8704-440D7BC7DC3D}" dt="2022-12-16T05:56:20.667" v="7604" actId="478"/>
          <ac:spMkLst>
            <pc:docMk/>
            <pc:sldMk cId="732768029" sldId="273"/>
            <ac:spMk id="11" creationId="{BE5FC9B2-78F6-4635-9118-F486E4176CC8}"/>
          </ac:spMkLst>
        </pc:spChg>
        <pc:picChg chg="mod">
          <ac:chgData name="PARTI, Gabor [Student]" userId="f0576239-4eb0-4985-8ad1-b1a88c77ace7" providerId="ADAL" clId="{859B0527-CB5A-4713-8704-440D7BC7DC3D}" dt="2022-12-16T05:56:17.537" v="7603" actId="1076"/>
          <ac:picMkLst>
            <pc:docMk/>
            <pc:sldMk cId="732768029" sldId="273"/>
            <ac:picMk id="4" creationId="{F9F2B043-34EB-4CDC-9055-A9C3680B66BB}"/>
          </ac:picMkLst>
        </pc:picChg>
        <pc:picChg chg="mod">
          <ac:chgData name="PARTI, Gabor [Student]" userId="f0576239-4eb0-4985-8ad1-b1a88c77ace7" providerId="ADAL" clId="{859B0527-CB5A-4713-8704-440D7BC7DC3D}" dt="2022-12-16T05:56:15.403" v="7602" actId="1076"/>
          <ac:picMkLst>
            <pc:docMk/>
            <pc:sldMk cId="732768029" sldId="273"/>
            <ac:picMk id="8" creationId="{83DBD930-2A9B-40BE-A737-65F4BEA40B23}"/>
          </ac:picMkLst>
        </pc:picChg>
        <pc:picChg chg="add del">
          <ac:chgData name="PARTI, Gabor [Student]" userId="f0576239-4eb0-4985-8ad1-b1a88c77ace7" providerId="ADAL" clId="{859B0527-CB5A-4713-8704-440D7BC7DC3D}" dt="2022-12-16T05:56:03.314" v="7600" actId="478"/>
          <ac:picMkLst>
            <pc:docMk/>
            <pc:sldMk cId="732768029" sldId="273"/>
            <ac:picMk id="9" creationId="{9F2C189F-8D93-465C-BEB8-AB76B794E86C}"/>
          </ac:picMkLst>
        </pc:picChg>
      </pc:sldChg>
      <pc:sldChg chg="addSp delSp modSp mod ord modShow">
        <pc:chgData name="PARTI, Gabor [Student]" userId="f0576239-4eb0-4985-8ad1-b1a88c77ace7" providerId="ADAL" clId="{859B0527-CB5A-4713-8704-440D7BC7DC3D}" dt="2022-12-16T04:08:13.211" v="7341"/>
        <pc:sldMkLst>
          <pc:docMk/>
          <pc:sldMk cId="4280456580" sldId="274"/>
        </pc:sldMkLst>
        <pc:spChg chg="del">
          <ac:chgData name="PARTI, Gabor [Student]" userId="f0576239-4eb0-4985-8ad1-b1a88c77ace7" providerId="ADAL" clId="{859B0527-CB5A-4713-8704-440D7BC7DC3D}" dt="2022-12-16T04:08:13.206" v="7338"/>
          <ac:spMkLst>
            <pc:docMk/>
            <pc:sldMk cId="4280456580" sldId="274"/>
            <ac:spMk id="3" creationId="{F8F9ABC0-08B5-ADC5-E313-5F69FAC6AC20}"/>
          </ac:spMkLst>
        </pc:spChg>
        <pc:spChg chg="add mod">
          <ac:chgData name="PARTI, Gabor [Student]" userId="f0576239-4eb0-4985-8ad1-b1a88c77ace7" providerId="ADAL" clId="{859B0527-CB5A-4713-8704-440D7BC7DC3D}" dt="2022-12-16T04:08:13.211" v="7341"/>
          <ac:spMkLst>
            <pc:docMk/>
            <pc:sldMk cId="4280456580" sldId="274"/>
            <ac:spMk id="9" creationId="{B99CB3C2-8AD0-DF2C-466D-D53E0BF300B1}"/>
          </ac:spMkLst>
        </pc:spChg>
        <pc:spChg chg="mod">
          <ac:chgData name="PARTI, Gabor [Student]" userId="f0576239-4eb0-4985-8ad1-b1a88c77ace7" providerId="ADAL" clId="{859B0527-CB5A-4713-8704-440D7BC7DC3D}" dt="2022-12-16T03:58:10.643" v="7115" actId="20577"/>
          <ac:spMkLst>
            <pc:docMk/>
            <pc:sldMk cId="4280456580" sldId="274"/>
            <ac:spMk id="18" creationId="{872BFBE8-06D3-41EB-AD0C-EF6D53884589}"/>
          </ac:spMkLst>
        </pc:spChg>
      </pc:sldChg>
      <pc:sldChg chg="addSp delSp modSp mod">
        <pc:chgData name="PARTI, Gabor [Student]" userId="f0576239-4eb0-4985-8ad1-b1a88c77ace7" providerId="ADAL" clId="{859B0527-CB5A-4713-8704-440D7BC7DC3D}" dt="2022-12-16T04:08:13.313" v="7394"/>
        <pc:sldMkLst>
          <pc:docMk/>
          <pc:sldMk cId="450377409" sldId="278"/>
        </pc:sldMkLst>
        <pc:spChg chg="mod">
          <ac:chgData name="PARTI, Gabor [Student]" userId="f0576239-4eb0-4985-8ad1-b1a88c77ace7" providerId="ADAL" clId="{859B0527-CB5A-4713-8704-440D7BC7DC3D}" dt="2022-12-16T03:41:57.125" v="6523" actId="20577"/>
          <ac:spMkLst>
            <pc:docMk/>
            <pc:sldMk cId="450377409" sldId="278"/>
            <ac:spMk id="2" creationId="{5735DFAF-ACD7-43A6-B248-9068C33C74AE}"/>
          </ac:spMkLst>
        </pc:spChg>
        <pc:spChg chg="del">
          <ac:chgData name="PARTI, Gabor [Student]" userId="f0576239-4eb0-4985-8ad1-b1a88c77ace7" providerId="ADAL" clId="{859B0527-CB5A-4713-8704-440D7BC7DC3D}" dt="2022-12-16T04:08:13.306" v="7391"/>
          <ac:spMkLst>
            <pc:docMk/>
            <pc:sldMk cId="450377409" sldId="278"/>
            <ac:spMk id="4" creationId="{4BB91125-2C2D-9172-C82C-27CA2C4239F1}"/>
          </ac:spMkLst>
        </pc:spChg>
        <pc:spChg chg="add mod">
          <ac:chgData name="PARTI, Gabor [Student]" userId="f0576239-4eb0-4985-8ad1-b1a88c77ace7" providerId="ADAL" clId="{859B0527-CB5A-4713-8704-440D7BC7DC3D}" dt="2022-12-16T04:08:13.313" v="7394"/>
          <ac:spMkLst>
            <pc:docMk/>
            <pc:sldMk cId="450377409" sldId="278"/>
            <ac:spMk id="7" creationId="{FE7970EF-6A10-65A8-B00E-4261AAED9757}"/>
          </ac:spMkLst>
        </pc:spChg>
      </pc:sldChg>
      <pc:sldChg chg="addSp delSp modSp del mod">
        <pc:chgData name="PARTI, Gabor [Student]" userId="f0576239-4eb0-4985-8ad1-b1a88c77ace7" providerId="ADAL" clId="{859B0527-CB5A-4713-8704-440D7BC7DC3D}" dt="2022-12-16T05:48:07.633" v="7565" actId="47"/>
        <pc:sldMkLst>
          <pc:docMk/>
          <pc:sldMk cId="1263965718" sldId="279"/>
        </pc:sldMkLst>
        <pc:spChg chg="add mod">
          <ac:chgData name="PARTI, Gabor [Student]" userId="f0576239-4eb0-4985-8ad1-b1a88c77ace7" providerId="ADAL" clId="{859B0527-CB5A-4713-8704-440D7BC7DC3D}" dt="2022-12-16T04:08:13.425" v="7450"/>
          <ac:spMkLst>
            <pc:docMk/>
            <pc:sldMk cId="1263965718" sldId="279"/>
            <ac:spMk id="3" creationId="{797DD7EB-9EDB-8A30-28B1-7CD834D30BE5}"/>
          </ac:spMkLst>
        </pc:spChg>
        <pc:spChg chg="del">
          <ac:chgData name="PARTI, Gabor [Student]" userId="f0576239-4eb0-4985-8ad1-b1a88c77ace7" providerId="ADAL" clId="{859B0527-CB5A-4713-8704-440D7BC7DC3D}" dt="2022-12-16T04:08:13.419" v="7447"/>
          <ac:spMkLst>
            <pc:docMk/>
            <pc:sldMk cId="1263965718" sldId="279"/>
            <ac:spMk id="12" creationId="{3A19E129-ED25-D9ED-BF49-F701EAF58080}"/>
          </ac:spMkLst>
        </pc:spChg>
      </pc:sldChg>
      <pc:sldChg chg="addSp delSp modSp mod">
        <pc:chgData name="PARTI, Gabor [Student]" userId="f0576239-4eb0-4985-8ad1-b1a88c77ace7" providerId="ADAL" clId="{859B0527-CB5A-4713-8704-440D7BC7DC3D}" dt="2022-12-16T05:47:51.725" v="7559" actId="207"/>
        <pc:sldMkLst>
          <pc:docMk/>
          <pc:sldMk cId="2212935512" sldId="280"/>
        </pc:sldMkLst>
        <pc:spChg chg="del">
          <ac:chgData name="PARTI, Gabor [Student]" userId="f0576239-4eb0-4985-8ad1-b1a88c77ace7" providerId="ADAL" clId="{859B0527-CB5A-4713-8704-440D7BC7DC3D}" dt="2022-12-16T04:08:13.326" v="7401"/>
          <ac:spMkLst>
            <pc:docMk/>
            <pc:sldMk cId="2212935512" sldId="280"/>
            <ac:spMk id="6" creationId="{8BD8C9F9-12B2-A4DF-4E08-C87E6EDB7549}"/>
          </ac:spMkLst>
        </pc:spChg>
        <pc:spChg chg="add mod">
          <ac:chgData name="PARTI, Gabor [Student]" userId="f0576239-4eb0-4985-8ad1-b1a88c77ace7" providerId="ADAL" clId="{859B0527-CB5A-4713-8704-440D7BC7DC3D}" dt="2022-12-16T04:08:13.332" v="7404"/>
          <ac:spMkLst>
            <pc:docMk/>
            <pc:sldMk cId="2212935512" sldId="280"/>
            <ac:spMk id="9" creationId="{3B34F7F9-0824-34AF-30C3-008B6F44663A}"/>
          </ac:spMkLst>
        </pc:spChg>
        <pc:graphicFrameChg chg="mod modGraphic">
          <ac:chgData name="PARTI, Gabor [Student]" userId="f0576239-4eb0-4985-8ad1-b1a88c77ace7" providerId="ADAL" clId="{859B0527-CB5A-4713-8704-440D7BC7DC3D}" dt="2022-12-16T05:47:51.725" v="7559" actId="207"/>
          <ac:graphicFrameMkLst>
            <pc:docMk/>
            <pc:sldMk cId="2212935512" sldId="280"/>
            <ac:graphicFrameMk id="4" creationId="{2A8AF705-7AC6-4330-B5B8-A4560A2FB20F}"/>
          </ac:graphicFrameMkLst>
        </pc:graphicFrameChg>
      </pc:sldChg>
      <pc:sldChg chg="addSp delSp modSp mod">
        <pc:chgData name="PARTI, Gabor [Student]" userId="f0576239-4eb0-4985-8ad1-b1a88c77ace7" providerId="ADAL" clId="{859B0527-CB5A-4713-8704-440D7BC7DC3D}" dt="2022-12-16T05:45:44.068" v="7487" actId="1076"/>
        <pc:sldMkLst>
          <pc:docMk/>
          <pc:sldMk cId="805047292" sldId="281"/>
        </pc:sldMkLst>
        <pc:spChg chg="del">
          <ac:chgData name="PARTI, Gabor [Student]" userId="f0576239-4eb0-4985-8ad1-b1a88c77ace7" providerId="ADAL" clId="{859B0527-CB5A-4713-8704-440D7BC7DC3D}" dt="2022-12-16T04:08:13.316" v="7396"/>
          <ac:spMkLst>
            <pc:docMk/>
            <pc:sldMk cId="805047292" sldId="281"/>
            <ac:spMk id="4" creationId="{4CFE568F-85BA-63AA-B711-F6760987BFF0}"/>
          </ac:spMkLst>
        </pc:spChg>
        <pc:spChg chg="add mod">
          <ac:chgData name="PARTI, Gabor [Student]" userId="f0576239-4eb0-4985-8ad1-b1a88c77ace7" providerId="ADAL" clId="{859B0527-CB5A-4713-8704-440D7BC7DC3D}" dt="2022-12-16T04:08:13.322" v="7399"/>
          <ac:spMkLst>
            <pc:docMk/>
            <pc:sldMk cId="805047292" sldId="281"/>
            <ac:spMk id="7" creationId="{379FBE01-F070-8BE7-F013-236F997C6865}"/>
          </ac:spMkLst>
        </pc:spChg>
        <pc:spChg chg="mod">
          <ac:chgData name="PARTI, Gabor [Student]" userId="f0576239-4eb0-4985-8ad1-b1a88c77ace7" providerId="ADAL" clId="{859B0527-CB5A-4713-8704-440D7BC7DC3D}" dt="2022-12-16T05:45:44.068" v="7487" actId="1076"/>
          <ac:spMkLst>
            <pc:docMk/>
            <pc:sldMk cId="805047292" sldId="281"/>
            <ac:spMk id="8" creationId="{CC964D3C-B5DA-40F9-B9A7-EB8D330A4D41}"/>
          </ac:spMkLst>
        </pc:spChg>
        <pc:graphicFrameChg chg="modGraphic">
          <ac:chgData name="PARTI, Gabor [Student]" userId="f0576239-4eb0-4985-8ad1-b1a88c77ace7" providerId="ADAL" clId="{859B0527-CB5A-4713-8704-440D7BC7DC3D}" dt="2022-12-16T03:42:20.933" v="6526" actId="207"/>
          <ac:graphicFrameMkLst>
            <pc:docMk/>
            <pc:sldMk cId="805047292" sldId="281"/>
            <ac:graphicFrameMk id="10" creationId="{80A72EC8-13FD-4B97-8228-CE085C388C5D}"/>
          </ac:graphicFrameMkLst>
        </pc:graphicFrameChg>
      </pc:sldChg>
      <pc:sldChg chg="addSp delSp modSp del mod">
        <pc:chgData name="PARTI, Gabor [Student]" userId="f0576239-4eb0-4985-8ad1-b1a88c77ace7" providerId="ADAL" clId="{859B0527-CB5A-4713-8704-440D7BC7DC3D}" dt="2022-12-16T05:48:03.446" v="7561" actId="47"/>
        <pc:sldMkLst>
          <pc:docMk/>
          <pc:sldMk cId="732780743" sldId="282"/>
        </pc:sldMkLst>
        <pc:spChg chg="add mod">
          <ac:chgData name="PARTI, Gabor [Student]" userId="f0576239-4eb0-4985-8ad1-b1a88c77ace7" providerId="ADAL" clId="{859B0527-CB5A-4713-8704-440D7BC7DC3D}" dt="2022-12-16T04:08:13.386" v="7430"/>
          <ac:spMkLst>
            <pc:docMk/>
            <pc:sldMk cId="732780743" sldId="282"/>
            <ac:spMk id="6" creationId="{3376D784-3E70-5F6E-3E42-C8A40BFEAF5B}"/>
          </ac:spMkLst>
        </pc:spChg>
        <pc:spChg chg="del">
          <ac:chgData name="PARTI, Gabor [Student]" userId="f0576239-4eb0-4985-8ad1-b1a88c77ace7" providerId="ADAL" clId="{859B0527-CB5A-4713-8704-440D7BC7DC3D}" dt="2022-12-16T04:08:13.380" v="7427"/>
          <ac:spMkLst>
            <pc:docMk/>
            <pc:sldMk cId="732780743" sldId="282"/>
            <ac:spMk id="29" creationId="{798FC69E-8C9A-65B9-F3AC-1EA17D0A2538}"/>
          </ac:spMkLst>
        </pc:spChg>
      </pc:sldChg>
      <pc:sldChg chg="del">
        <pc:chgData name="PARTI, Gabor [Student]" userId="f0576239-4eb0-4985-8ad1-b1a88c77ace7" providerId="ADAL" clId="{859B0527-CB5A-4713-8704-440D7BC7DC3D}" dt="2022-12-16T03:23:44.120" v="5707" actId="47"/>
        <pc:sldMkLst>
          <pc:docMk/>
          <pc:sldMk cId="3497154136" sldId="284"/>
        </pc:sldMkLst>
      </pc:sldChg>
      <pc:sldChg chg="addSp delSp modSp del mod">
        <pc:chgData name="PARTI, Gabor [Student]" userId="f0576239-4eb0-4985-8ad1-b1a88c77ace7" providerId="ADAL" clId="{859B0527-CB5A-4713-8704-440D7BC7DC3D}" dt="2022-12-16T05:48:04.247" v="7562" actId="47"/>
        <pc:sldMkLst>
          <pc:docMk/>
          <pc:sldMk cId="780109673" sldId="285"/>
        </pc:sldMkLst>
        <pc:spChg chg="add mod">
          <ac:chgData name="PARTI, Gabor [Student]" userId="f0576239-4eb0-4985-8ad1-b1a88c77ace7" providerId="ADAL" clId="{859B0527-CB5A-4713-8704-440D7BC7DC3D}" dt="2022-12-16T04:08:13.395" v="7435"/>
          <ac:spMkLst>
            <pc:docMk/>
            <pc:sldMk cId="780109673" sldId="285"/>
            <ac:spMk id="5" creationId="{6E6ACAB2-499D-3A55-C187-EC8B8AD61A5A}"/>
          </ac:spMkLst>
        </pc:spChg>
        <pc:spChg chg="del">
          <ac:chgData name="PARTI, Gabor [Student]" userId="f0576239-4eb0-4985-8ad1-b1a88c77ace7" providerId="ADAL" clId="{859B0527-CB5A-4713-8704-440D7BC7DC3D}" dt="2022-12-16T04:08:13.389" v="7432"/>
          <ac:spMkLst>
            <pc:docMk/>
            <pc:sldMk cId="780109673" sldId="285"/>
            <ac:spMk id="11" creationId="{6E6A31E8-8985-B81C-36FC-90043C802FAD}"/>
          </ac:spMkLst>
        </pc:spChg>
      </pc:sldChg>
      <pc:sldChg chg="addSp delSp modSp del mod">
        <pc:chgData name="PARTI, Gabor [Student]" userId="f0576239-4eb0-4985-8ad1-b1a88c77ace7" providerId="ADAL" clId="{859B0527-CB5A-4713-8704-440D7BC7DC3D}" dt="2022-12-16T05:48:02.672" v="7560" actId="47"/>
        <pc:sldMkLst>
          <pc:docMk/>
          <pc:sldMk cId="3011280247" sldId="286"/>
        </pc:sldMkLst>
        <pc:spChg chg="add mod">
          <ac:chgData name="PARTI, Gabor [Student]" userId="f0576239-4eb0-4985-8ad1-b1a88c77ace7" providerId="ADAL" clId="{859B0527-CB5A-4713-8704-440D7BC7DC3D}" dt="2022-12-16T04:08:13.377" v="7425"/>
          <ac:spMkLst>
            <pc:docMk/>
            <pc:sldMk cId="3011280247" sldId="286"/>
            <ac:spMk id="3" creationId="{87A3BA27-28D1-8D3A-1623-31DC2FE2F00D}"/>
          </ac:spMkLst>
        </pc:spChg>
        <pc:spChg chg="del">
          <ac:chgData name="PARTI, Gabor [Student]" userId="f0576239-4eb0-4985-8ad1-b1a88c77ace7" providerId="ADAL" clId="{859B0527-CB5A-4713-8704-440D7BC7DC3D}" dt="2022-12-16T04:08:13.368" v="7422"/>
          <ac:spMkLst>
            <pc:docMk/>
            <pc:sldMk cId="3011280247" sldId="286"/>
            <ac:spMk id="8" creationId="{67AFA3C5-2450-991E-83A1-325C0425DC00}"/>
          </ac:spMkLst>
        </pc:spChg>
      </pc:sldChg>
      <pc:sldChg chg="addSp delSp modSp mod">
        <pc:chgData name="PARTI, Gabor [Student]" userId="f0576239-4eb0-4985-8ad1-b1a88c77ace7" providerId="ADAL" clId="{859B0527-CB5A-4713-8704-440D7BC7DC3D}" dt="2022-12-16T04:08:13.354" v="7415"/>
        <pc:sldMkLst>
          <pc:docMk/>
          <pc:sldMk cId="2172919122" sldId="287"/>
        </pc:sldMkLst>
        <pc:spChg chg="del">
          <ac:chgData name="PARTI, Gabor [Student]" userId="f0576239-4eb0-4985-8ad1-b1a88c77ace7" providerId="ADAL" clId="{859B0527-CB5A-4713-8704-440D7BC7DC3D}" dt="2022-12-16T04:08:13.348" v="7412"/>
          <ac:spMkLst>
            <pc:docMk/>
            <pc:sldMk cId="2172919122" sldId="287"/>
            <ac:spMk id="5" creationId="{443DFBE0-31ED-ABD2-49F9-17E0A15E4159}"/>
          </ac:spMkLst>
        </pc:spChg>
        <pc:spChg chg="add mod">
          <ac:chgData name="PARTI, Gabor [Student]" userId="f0576239-4eb0-4985-8ad1-b1a88c77ace7" providerId="ADAL" clId="{859B0527-CB5A-4713-8704-440D7BC7DC3D}" dt="2022-12-16T04:08:13.354" v="7415"/>
          <ac:spMkLst>
            <pc:docMk/>
            <pc:sldMk cId="2172919122" sldId="287"/>
            <ac:spMk id="8" creationId="{EB4FF9A8-BBAE-A8AC-B539-D84D0DC07C19}"/>
          </ac:spMkLst>
        </pc:spChg>
      </pc:sldChg>
      <pc:sldChg chg="del">
        <pc:chgData name="PARTI, Gabor [Student]" userId="f0576239-4eb0-4985-8ad1-b1a88c77ace7" providerId="ADAL" clId="{859B0527-CB5A-4713-8704-440D7BC7DC3D}" dt="2022-12-16T03:23:49.411" v="5708" actId="47"/>
        <pc:sldMkLst>
          <pc:docMk/>
          <pc:sldMk cId="2487184293" sldId="290"/>
        </pc:sldMkLst>
      </pc:sldChg>
      <pc:sldChg chg="addSp delSp modSp mod modNotesTx">
        <pc:chgData name="PARTI, Gabor [Student]" userId="f0576239-4eb0-4985-8ad1-b1a88c77ace7" providerId="ADAL" clId="{859B0527-CB5A-4713-8704-440D7BC7DC3D}" dt="2022-12-16T04:08:13.144" v="7306"/>
        <pc:sldMkLst>
          <pc:docMk/>
          <pc:sldMk cId="2022827606" sldId="292"/>
        </pc:sldMkLst>
        <pc:spChg chg="add mod">
          <ac:chgData name="PARTI, Gabor [Student]" userId="f0576239-4eb0-4985-8ad1-b1a88c77ace7" providerId="ADAL" clId="{859B0527-CB5A-4713-8704-440D7BC7DC3D}" dt="2022-12-16T03:14:26.954" v="5151" actId="1036"/>
          <ac:spMkLst>
            <pc:docMk/>
            <pc:sldMk cId="2022827606" sldId="292"/>
            <ac:spMk id="2" creationId="{CED3059B-C0EC-88BA-1565-BAA457BDA8C0}"/>
          </ac:spMkLst>
        </pc:spChg>
        <pc:spChg chg="add mod">
          <ac:chgData name="PARTI, Gabor [Student]" userId="f0576239-4eb0-4985-8ad1-b1a88c77ace7" providerId="ADAL" clId="{859B0527-CB5A-4713-8704-440D7BC7DC3D}" dt="2022-12-16T04:08:13.144" v="7306"/>
          <ac:spMkLst>
            <pc:docMk/>
            <pc:sldMk cId="2022827606" sldId="292"/>
            <ac:spMk id="6" creationId="{ABD52D26-8ED9-7B55-698A-A49AC2FC88FD}"/>
          </ac:spMkLst>
        </pc:spChg>
        <pc:spChg chg="mod">
          <ac:chgData name="PARTI, Gabor [Student]" userId="f0576239-4eb0-4985-8ad1-b1a88c77ace7" providerId="ADAL" clId="{859B0527-CB5A-4713-8704-440D7BC7DC3D}" dt="2022-12-16T03:17:57.209" v="5458" actId="20577"/>
          <ac:spMkLst>
            <pc:docMk/>
            <pc:sldMk cId="2022827606" sldId="292"/>
            <ac:spMk id="18" creationId="{677307AD-8A5E-2C74-6CD8-B991830CCDC2}"/>
          </ac:spMkLst>
        </pc:spChg>
        <pc:spChg chg="del">
          <ac:chgData name="PARTI, Gabor [Student]" userId="f0576239-4eb0-4985-8ad1-b1a88c77ace7" providerId="ADAL" clId="{859B0527-CB5A-4713-8704-440D7BC7DC3D}" dt="2022-12-16T04:08:13.138" v="7303"/>
          <ac:spMkLst>
            <pc:docMk/>
            <pc:sldMk cId="2022827606" sldId="292"/>
            <ac:spMk id="20" creationId="{0EC2E2F1-621E-62B1-836B-6D8DE586D3D5}"/>
          </ac:spMkLst>
        </pc:spChg>
      </pc:sldChg>
      <pc:sldChg chg="addSp delSp modSp mod modAnim modNotesTx">
        <pc:chgData name="PARTI, Gabor [Student]" userId="f0576239-4eb0-4985-8ad1-b1a88c77ace7" providerId="ADAL" clId="{859B0527-CB5A-4713-8704-440D7BC7DC3D}" dt="2022-12-16T04:08:13.154" v="7311"/>
        <pc:sldMkLst>
          <pc:docMk/>
          <pc:sldMk cId="2353718459" sldId="293"/>
        </pc:sldMkLst>
        <pc:spChg chg="add mod">
          <ac:chgData name="PARTI, Gabor [Student]" userId="f0576239-4eb0-4985-8ad1-b1a88c77ace7" providerId="ADAL" clId="{859B0527-CB5A-4713-8704-440D7BC7DC3D}" dt="2022-12-16T04:08:13.154" v="7311"/>
          <ac:spMkLst>
            <pc:docMk/>
            <pc:sldMk cId="2353718459" sldId="293"/>
            <ac:spMk id="6" creationId="{BD805FE9-869E-D0A1-B739-4365F4EB434E}"/>
          </ac:spMkLst>
        </pc:spChg>
        <pc:spChg chg="mod">
          <ac:chgData name="PARTI, Gabor [Student]" userId="f0576239-4eb0-4985-8ad1-b1a88c77ace7" providerId="ADAL" clId="{859B0527-CB5A-4713-8704-440D7BC7DC3D}" dt="2022-12-16T03:29:15.866" v="5898" actId="114"/>
          <ac:spMkLst>
            <pc:docMk/>
            <pc:sldMk cId="2353718459" sldId="293"/>
            <ac:spMk id="15" creationId="{CDB3BE63-E719-6208-09FA-0BFF0B238FE0}"/>
          </ac:spMkLst>
        </pc:spChg>
        <pc:spChg chg="del">
          <ac:chgData name="PARTI, Gabor [Student]" userId="f0576239-4eb0-4985-8ad1-b1a88c77ace7" providerId="ADAL" clId="{859B0527-CB5A-4713-8704-440D7BC7DC3D}" dt="2022-12-16T04:08:13.147" v="7308"/>
          <ac:spMkLst>
            <pc:docMk/>
            <pc:sldMk cId="2353718459" sldId="293"/>
            <ac:spMk id="17" creationId="{A45C97FD-3F82-E080-8077-C17CBADD5D6C}"/>
          </ac:spMkLst>
        </pc:spChg>
        <pc:picChg chg="add mod">
          <ac:chgData name="PARTI, Gabor [Student]" userId="f0576239-4eb0-4985-8ad1-b1a88c77ace7" providerId="ADAL" clId="{859B0527-CB5A-4713-8704-440D7BC7DC3D}" dt="2022-12-16T03:19:25.676" v="5559" actId="1076"/>
          <ac:picMkLst>
            <pc:docMk/>
            <pc:sldMk cId="2353718459" sldId="293"/>
            <ac:picMk id="2" creationId="{1099C808-C2F4-158A-5FC0-D3A790163E7A}"/>
          </ac:picMkLst>
        </pc:picChg>
      </pc:sldChg>
      <pc:sldChg chg="del">
        <pc:chgData name="PARTI, Gabor [Student]" userId="f0576239-4eb0-4985-8ad1-b1a88c77ace7" providerId="ADAL" clId="{859B0527-CB5A-4713-8704-440D7BC7DC3D}" dt="2022-12-16T03:23:43.218" v="5706" actId="47"/>
        <pc:sldMkLst>
          <pc:docMk/>
          <pc:sldMk cId="1708175219" sldId="294"/>
        </pc:sldMkLst>
      </pc:sldChg>
      <pc:sldChg chg="del">
        <pc:chgData name="PARTI, Gabor [Student]" userId="f0576239-4eb0-4985-8ad1-b1a88c77ace7" providerId="ADAL" clId="{859B0527-CB5A-4713-8704-440D7BC7DC3D}" dt="2022-12-16T03:23:41.079" v="5705" actId="47"/>
        <pc:sldMkLst>
          <pc:docMk/>
          <pc:sldMk cId="2784503257" sldId="295"/>
        </pc:sldMkLst>
      </pc:sldChg>
      <pc:sldChg chg="del">
        <pc:chgData name="PARTI, Gabor [Student]" userId="f0576239-4eb0-4985-8ad1-b1a88c77ace7" providerId="ADAL" clId="{859B0527-CB5A-4713-8704-440D7BC7DC3D}" dt="2022-12-16T03:23:26.529" v="5701" actId="47"/>
        <pc:sldMkLst>
          <pc:docMk/>
          <pc:sldMk cId="3298765774" sldId="297"/>
        </pc:sldMkLst>
      </pc:sldChg>
      <pc:sldChg chg="del">
        <pc:chgData name="PARTI, Gabor [Student]" userId="f0576239-4eb0-4985-8ad1-b1a88c77ace7" providerId="ADAL" clId="{859B0527-CB5A-4713-8704-440D7BC7DC3D}" dt="2022-12-16T03:23:24.188" v="5700" actId="47"/>
        <pc:sldMkLst>
          <pc:docMk/>
          <pc:sldMk cId="2784582898" sldId="298"/>
        </pc:sldMkLst>
      </pc:sldChg>
      <pc:sldChg chg="del">
        <pc:chgData name="PARTI, Gabor [Student]" userId="f0576239-4eb0-4985-8ad1-b1a88c77ace7" providerId="ADAL" clId="{859B0527-CB5A-4713-8704-440D7BC7DC3D}" dt="2022-12-16T03:23:22.899" v="5699" actId="47"/>
        <pc:sldMkLst>
          <pc:docMk/>
          <pc:sldMk cId="1921383306" sldId="299"/>
        </pc:sldMkLst>
      </pc:sldChg>
      <pc:sldChg chg="del">
        <pc:chgData name="PARTI, Gabor [Student]" userId="f0576239-4eb0-4985-8ad1-b1a88c77ace7" providerId="ADAL" clId="{859B0527-CB5A-4713-8704-440D7BC7DC3D}" dt="2022-12-16T03:23:21.341" v="5698" actId="47"/>
        <pc:sldMkLst>
          <pc:docMk/>
          <pc:sldMk cId="2759721414" sldId="300"/>
        </pc:sldMkLst>
      </pc:sldChg>
      <pc:sldChg chg="addSp delSp modSp del mod">
        <pc:chgData name="PARTI, Gabor [Student]" userId="f0576239-4eb0-4985-8ad1-b1a88c77ace7" providerId="ADAL" clId="{859B0527-CB5A-4713-8704-440D7BC7DC3D}" dt="2022-12-16T05:48:08.501" v="7566" actId="47"/>
        <pc:sldMkLst>
          <pc:docMk/>
          <pc:sldMk cId="1789677544" sldId="301"/>
        </pc:sldMkLst>
        <pc:spChg chg="add mod">
          <ac:chgData name="PARTI, Gabor [Student]" userId="f0576239-4eb0-4985-8ad1-b1a88c77ace7" providerId="ADAL" clId="{859B0527-CB5A-4713-8704-440D7BC7DC3D}" dt="2022-12-16T04:08:13.435" v="7455"/>
          <ac:spMkLst>
            <pc:docMk/>
            <pc:sldMk cId="1789677544" sldId="301"/>
            <ac:spMk id="6" creationId="{75131320-ED40-377E-5009-77F63487B6A4}"/>
          </ac:spMkLst>
        </pc:spChg>
        <pc:spChg chg="del">
          <ac:chgData name="PARTI, Gabor [Student]" userId="f0576239-4eb0-4985-8ad1-b1a88c77ace7" providerId="ADAL" clId="{859B0527-CB5A-4713-8704-440D7BC7DC3D}" dt="2022-12-16T04:08:13.428" v="7452"/>
          <ac:spMkLst>
            <pc:docMk/>
            <pc:sldMk cId="1789677544" sldId="301"/>
            <ac:spMk id="10" creationId="{BEB5B656-F193-0F9C-8C2E-98BCC6A7FD47}"/>
          </ac:spMkLst>
        </pc:spChg>
      </pc:sldChg>
      <pc:sldChg chg="del">
        <pc:chgData name="PARTI, Gabor [Student]" userId="f0576239-4eb0-4985-8ad1-b1a88c77ace7" providerId="ADAL" clId="{859B0527-CB5A-4713-8704-440D7BC7DC3D}" dt="2022-12-16T03:23:09.786" v="5697" actId="47"/>
        <pc:sldMkLst>
          <pc:docMk/>
          <pc:sldMk cId="2057123163" sldId="302"/>
        </pc:sldMkLst>
      </pc:sldChg>
      <pc:sldChg chg="addSp delSp modSp mod">
        <pc:chgData name="PARTI, Gabor [Student]" userId="f0576239-4eb0-4985-8ad1-b1a88c77ace7" providerId="ADAL" clId="{859B0527-CB5A-4713-8704-440D7BC7DC3D}" dt="2022-12-16T04:08:13.276" v="7376"/>
        <pc:sldMkLst>
          <pc:docMk/>
          <pc:sldMk cId="1123945749" sldId="361"/>
        </pc:sldMkLst>
        <pc:spChg chg="add mod">
          <ac:chgData name="PARTI, Gabor [Student]" userId="f0576239-4eb0-4985-8ad1-b1a88c77ace7" providerId="ADAL" clId="{859B0527-CB5A-4713-8704-440D7BC7DC3D}" dt="2022-12-16T04:08:13.276" v="7376"/>
          <ac:spMkLst>
            <pc:docMk/>
            <pc:sldMk cId="1123945749" sldId="361"/>
            <ac:spMk id="4" creationId="{498855E6-9C77-9CD8-C9BE-7F47DE3ED067}"/>
          </ac:spMkLst>
        </pc:spChg>
        <pc:spChg chg="del">
          <ac:chgData name="PARTI, Gabor [Student]" userId="f0576239-4eb0-4985-8ad1-b1a88c77ace7" providerId="ADAL" clId="{859B0527-CB5A-4713-8704-440D7BC7DC3D}" dt="2022-12-16T04:08:13.270" v="7373"/>
          <ac:spMkLst>
            <pc:docMk/>
            <pc:sldMk cId="1123945749" sldId="361"/>
            <ac:spMk id="9" creationId="{61BEBE29-62D7-36C8-F929-21CC620443D3}"/>
          </ac:spMkLst>
        </pc:spChg>
      </pc:sldChg>
      <pc:sldChg chg="addSp delSp modSp mod">
        <pc:chgData name="PARTI, Gabor [Student]" userId="f0576239-4eb0-4985-8ad1-b1a88c77ace7" providerId="ADAL" clId="{859B0527-CB5A-4713-8704-440D7BC7DC3D}" dt="2022-12-16T04:08:13.285" v="7381"/>
        <pc:sldMkLst>
          <pc:docMk/>
          <pc:sldMk cId="2043405065" sldId="362"/>
        </pc:sldMkLst>
        <pc:spChg chg="add mod">
          <ac:chgData name="PARTI, Gabor [Student]" userId="f0576239-4eb0-4985-8ad1-b1a88c77ace7" providerId="ADAL" clId="{859B0527-CB5A-4713-8704-440D7BC7DC3D}" dt="2022-12-16T04:08:13.285" v="7381"/>
          <ac:spMkLst>
            <pc:docMk/>
            <pc:sldMk cId="2043405065" sldId="362"/>
            <ac:spMk id="4" creationId="{B194AF7A-EA64-1C24-811F-DC09D275E2E6}"/>
          </ac:spMkLst>
        </pc:spChg>
        <pc:spChg chg="del">
          <ac:chgData name="PARTI, Gabor [Student]" userId="f0576239-4eb0-4985-8ad1-b1a88c77ace7" providerId="ADAL" clId="{859B0527-CB5A-4713-8704-440D7BC7DC3D}" dt="2022-12-16T04:08:13.279" v="7378"/>
          <ac:spMkLst>
            <pc:docMk/>
            <pc:sldMk cId="2043405065" sldId="362"/>
            <ac:spMk id="9" creationId="{94776158-C13F-4882-ADF6-C39EA04FE8F5}"/>
          </ac:spMkLst>
        </pc:spChg>
      </pc:sldChg>
      <pc:sldChg chg="addSp delSp modSp mod">
        <pc:chgData name="PARTI, Gabor [Student]" userId="f0576239-4eb0-4985-8ad1-b1a88c77ace7" providerId="ADAL" clId="{859B0527-CB5A-4713-8704-440D7BC7DC3D}" dt="2022-12-16T04:08:13.297" v="7386"/>
        <pc:sldMkLst>
          <pc:docMk/>
          <pc:sldMk cId="3563649606" sldId="363"/>
        </pc:sldMkLst>
        <pc:spChg chg="add mod">
          <ac:chgData name="PARTI, Gabor [Student]" userId="f0576239-4eb0-4985-8ad1-b1a88c77ace7" providerId="ADAL" clId="{859B0527-CB5A-4713-8704-440D7BC7DC3D}" dt="2022-12-16T04:08:13.297" v="7386"/>
          <ac:spMkLst>
            <pc:docMk/>
            <pc:sldMk cId="3563649606" sldId="363"/>
            <ac:spMk id="8" creationId="{26DB32D8-FEF5-B442-5537-55743B97F516}"/>
          </ac:spMkLst>
        </pc:spChg>
        <pc:spChg chg="del">
          <ac:chgData name="PARTI, Gabor [Student]" userId="f0576239-4eb0-4985-8ad1-b1a88c77ace7" providerId="ADAL" clId="{859B0527-CB5A-4713-8704-440D7BC7DC3D}" dt="2022-12-16T04:08:13.289" v="7383"/>
          <ac:spMkLst>
            <pc:docMk/>
            <pc:sldMk cId="3563649606" sldId="363"/>
            <ac:spMk id="9" creationId="{D14DC242-4307-6B17-304E-00135377B610}"/>
          </ac:spMkLst>
        </pc:spChg>
        <pc:graphicFrameChg chg="add del mod">
          <ac:chgData name="PARTI, Gabor [Student]" userId="f0576239-4eb0-4985-8ad1-b1a88c77ace7" providerId="ADAL" clId="{859B0527-CB5A-4713-8704-440D7BC7DC3D}" dt="2022-12-16T03:38:22.003" v="6476"/>
          <ac:graphicFrameMkLst>
            <pc:docMk/>
            <pc:sldMk cId="3563649606" sldId="363"/>
            <ac:graphicFrameMk id="4" creationId="{F5FAE747-8AAF-4137-16E5-436401B027B5}"/>
          </ac:graphicFrameMkLst>
        </pc:graphicFrameChg>
      </pc:sldChg>
      <pc:sldChg chg="del">
        <pc:chgData name="PARTI, Gabor [Student]" userId="f0576239-4eb0-4985-8ad1-b1a88c77ace7" providerId="ADAL" clId="{859B0527-CB5A-4713-8704-440D7BC7DC3D}" dt="2022-12-16T03:23:08.735" v="5696" actId="47"/>
        <pc:sldMkLst>
          <pc:docMk/>
          <pc:sldMk cId="1658765851" sldId="365"/>
        </pc:sldMkLst>
      </pc:sldChg>
      <pc:sldChg chg="del">
        <pc:chgData name="PARTI, Gabor [Student]" userId="f0576239-4eb0-4985-8ad1-b1a88c77ace7" providerId="ADAL" clId="{859B0527-CB5A-4713-8704-440D7BC7DC3D}" dt="2022-12-16T03:23:31.022" v="5703" actId="47"/>
        <pc:sldMkLst>
          <pc:docMk/>
          <pc:sldMk cId="1422809505" sldId="370"/>
        </pc:sldMkLst>
      </pc:sldChg>
      <pc:sldChg chg="addSp delSp modSp mod">
        <pc:chgData name="PARTI, Gabor [Student]" userId="f0576239-4eb0-4985-8ad1-b1a88c77ace7" providerId="ADAL" clId="{859B0527-CB5A-4713-8704-440D7BC7DC3D}" dt="2022-12-16T04:08:13.455" v="7465"/>
        <pc:sldMkLst>
          <pc:docMk/>
          <pc:sldMk cId="4230005245" sldId="371"/>
        </pc:sldMkLst>
        <pc:spChg chg="add mod">
          <ac:chgData name="PARTI, Gabor [Student]" userId="f0576239-4eb0-4985-8ad1-b1a88c77ace7" providerId="ADAL" clId="{859B0527-CB5A-4713-8704-440D7BC7DC3D}" dt="2022-12-16T04:08:13.455" v="7465"/>
          <ac:spMkLst>
            <pc:docMk/>
            <pc:sldMk cId="4230005245" sldId="371"/>
            <ac:spMk id="5" creationId="{8B41BA8B-CCE6-EEA8-A7A1-FD3CE6BFF837}"/>
          </ac:spMkLst>
        </pc:spChg>
        <pc:spChg chg="del">
          <ac:chgData name="PARTI, Gabor [Student]" userId="f0576239-4eb0-4985-8ad1-b1a88c77ace7" providerId="ADAL" clId="{859B0527-CB5A-4713-8704-440D7BC7DC3D}" dt="2022-12-16T04:08:13.448" v="7462"/>
          <ac:spMkLst>
            <pc:docMk/>
            <pc:sldMk cId="4230005245" sldId="371"/>
            <ac:spMk id="7" creationId="{584B8649-6EE8-1367-758A-21C09FF39E83}"/>
          </ac:spMkLst>
        </pc:spChg>
      </pc:sldChg>
      <pc:sldChg chg="addSp delSp modSp mod modAnim modNotesTx">
        <pc:chgData name="PARTI, Gabor [Student]" userId="f0576239-4eb0-4985-8ad1-b1a88c77ace7" providerId="ADAL" clId="{859B0527-CB5A-4713-8704-440D7BC7DC3D}" dt="2022-12-16T04:08:12.944" v="7205"/>
        <pc:sldMkLst>
          <pc:docMk/>
          <pc:sldMk cId="736231729" sldId="372"/>
        </pc:sldMkLst>
        <pc:spChg chg="add mod">
          <ac:chgData name="PARTI, Gabor [Student]" userId="f0576239-4eb0-4985-8ad1-b1a88c77ace7" providerId="ADAL" clId="{859B0527-CB5A-4713-8704-440D7BC7DC3D}" dt="2022-12-16T04:08:12.944" v="7205"/>
          <ac:spMkLst>
            <pc:docMk/>
            <pc:sldMk cId="736231729" sldId="372"/>
            <ac:spMk id="7" creationId="{9A492AA4-48B2-DAB3-C091-F6306C9F5E05}"/>
          </ac:spMkLst>
        </pc:spChg>
        <pc:spChg chg="mod">
          <ac:chgData name="PARTI, Gabor [Student]" userId="f0576239-4eb0-4985-8ad1-b1a88c77ace7" providerId="ADAL" clId="{859B0527-CB5A-4713-8704-440D7BC7DC3D}" dt="2022-12-16T01:34:28.329" v="124" actId="20577"/>
          <ac:spMkLst>
            <pc:docMk/>
            <pc:sldMk cId="736231729" sldId="372"/>
            <ac:spMk id="15" creationId="{105997A0-42BE-DFBF-2F62-4FE25292B17F}"/>
          </ac:spMkLst>
        </pc:spChg>
        <pc:spChg chg="del">
          <ac:chgData name="PARTI, Gabor [Student]" userId="f0576239-4eb0-4985-8ad1-b1a88c77ace7" providerId="ADAL" clId="{859B0527-CB5A-4713-8704-440D7BC7DC3D}" dt="2022-12-16T04:08:12.939" v="7202"/>
          <ac:spMkLst>
            <pc:docMk/>
            <pc:sldMk cId="736231729" sldId="372"/>
            <ac:spMk id="40" creationId="{DCF3E77A-8146-56F0-C8E8-371458529344}"/>
          </ac:spMkLst>
        </pc:spChg>
        <pc:picChg chg="add mod">
          <ac:chgData name="PARTI, Gabor [Student]" userId="f0576239-4eb0-4985-8ad1-b1a88c77ace7" providerId="ADAL" clId="{859B0527-CB5A-4713-8704-440D7BC7DC3D}" dt="2022-12-16T02:07:53.138" v="1581" actId="1038"/>
          <ac:picMkLst>
            <pc:docMk/>
            <pc:sldMk cId="736231729" sldId="372"/>
            <ac:picMk id="3" creationId="{7D1DD0FF-A3C9-15DF-789F-33D9FA560CC8}"/>
          </ac:picMkLst>
        </pc:picChg>
        <pc:picChg chg="add mod ord">
          <ac:chgData name="PARTI, Gabor [Student]" userId="f0576239-4eb0-4985-8ad1-b1a88c77ace7" providerId="ADAL" clId="{859B0527-CB5A-4713-8704-440D7BC7DC3D}" dt="2022-12-16T02:07:53.138" v="1581" actId="1038"/>
          <ac:picMkLst>
            <pc:docMk/>
            <pc:sldMk cId="736231729" sldId="372"/>
            <ac:picMk id="5" creationId="{BA26CB7D-C2D7-E464-396B-C548B800BEB2}"/>
          </ac:picMkLst>
        </pc:picChg>
        <pc:picChg chg="mod">
          <ac:chgData name="PARTI, Gabor [Student]" userId="f0576239-4eb0-4985-8ad1-b1a88c77ace7" providerId="ADAL" clId="{859B0527-CB5A-4713-8704-440D7BC7DC3D}" dt="2022-12-16T02:07:53.138" v="1581" actId="1038"/>
          <ac:picMkLst>
            <pc:docMk/>
            <pc:sldMk cId="736231729" sldId="372"/>
            <ac:picMk id="30" creationId="{CEDC0261-DAD0-FF43-EB3C-ACCAF2BEDB79}"/>
          </ac:picMkLst>
        </pc:picChg>
      </pc:sldChg>
      <pc:sldChg chg="addSp delSp modSp mod">
        <pc:chgData name="PARTI, Gabor [Student]" userId="f0576239-4eb0-4985-8ad1-b1a88c77ace7" providerId="ADAL" clId="{859B0527-CB5A-4713-8704-440D7BC7DC3D}" dt="2022-12-16T04:08:13.267" v="7371"/>
        <pc:sldMkLst>
          <pc:docMk/>
          <pc:sldMk cId="1409896880" sldId="375"/>
        </pc:sldMkLst>
        <pc:spChg chg="add mod">
          <ac:chgData name="PARTI, Gabor [Student]" userId="f0576239-4eb0-4985-8ad1-b1a88c77ace7" providerId="ADAL" clId="{859B0527-CB5A-4713-8704-440D7BC7DC3D}" dt="2022-12-16T04:08:13.267" v="7371"/>
          <ac:spMkLst>
            <pc:docMk/>
            <pc:sldMk cId="1409896880" sldId="375"/>
            <ac:spMk id="7" creationId="{CB40335F-8FA3-6C20-9733-177838B583DB}"/>
          </ac:spMkLst>
        </pc:spChg>
        <pc:spChg chg="del">
          <ac:chgData name="PARTI, Gabor [Student]" userId="f0576239-4eb0-4985-8ad1-b1a88c77ace7" providerId="ADAL" clId="{859B0527-CB5A-4713-8704-440D7BC7DC3D}" dt="2022-12-16T04:08:13.262" v="7368"/>
          <ac:spMkLst>
            <pc:docMk/>
            <pc:sldMk cId="1409896880" sldId="375"/>
            <ac:spMk id="8" creationId="{3529037B-BDD6-4C59-BF62-A11468DF6F50}"/>
          </ac:spMkLst>
        </pc:spChg>
      </pc:sldChg>
      <pc:sldChg chg="addSp delSp modSp mod">
        <pc:chgData name="PARTI, Gabor [Student]" userId="f0576239-4eb0-4985-8ad1-b1a88c77ace7" providerId="ADAL" clId="{859B0527-CB5A-4713-8704-440D7BC7DC3D}" dt="2022-12-16T04:08:12.936" v="7200"/>
        <pc:sldMkLst>
          <pc:docMk/>
          <pc:sldMk cId="3194734236" sldId="376"/>
        </pc:sldMkLst>
        <pc:spChg chg="mod">
          <ac:chgData name="PARTI, Gabor [Student]" userId="f0576239-4eb0-4985-8ad1-b1a88c77ace7" providerId="ADAL" clId="{859B0527-CB5A-4713-8704-440D7BC7DC3D}" dt="2022-12-16T03:24:20.029" v="5721" actId="20577"/>
          <ac:spMkLst>
            <pc:docMk/>
            <pc:sldMk cId="3194734236" sldId="376"/>
            <ac:spMk id="3" creationId="{79DE2AD7-8F05-67AD-9FA2-A9662D8E645A}"/>
          </ac:spMkLst>
        </pc:spChg>
        <pc:spChg chg="add mod">
          <ac:chgData name="PARTI, Gabor [Student]" userId="f0576239-4eb0-4985-8ad1-b1a88c77ace7" providerId="ADAL" clId="{859B0527-CB5A-4713-8704-440D7BC7DC3D}" dt="2022-12-16T04:08:12.936" v="7200"/>
          <ac:spMkLst>
            <pc:docMk/>
            <pc:sldMk cId="3194734236" sldId="376"/>
            <ac:spMk id="7" creationId="{541E729E-0B66-CA7B-FF83-66EE021504C8}"/>
          </ac:spMkLst>
        </pc:spChg>
        <pc:spChg chg="del">
          <ac:chgData name="PARTI, Gabor [Student]" userId="f0576239-4eb0-4985-8ad1-b1a88c77ace7" providerId="ADAL" clId="{859B0527-CB5A-4713-8704-440D7BC7DC3D}" dt="2022-12-16T04:08:12.931" v="7197"/>
          <ac:spMkLst>
            <pc:docMk/>
            <pc:sldMk cId="3194734236" sldId="376"/>
            <ac:spMk id="13" creationId="{A9BF3D54-05E8-BB1E-530A-4E4660B0D983}"/>
          </ac:spMkLst>
        </pc:spChg>
      </pc:sldChg>
      <pc:sldChg chg="addSp delSp modSp mod modAnim modNotesTx">
        <pc:chgData name="PARTI, Gabor [Student]" userId="f0576239-4eb0-4985-8ad1-b1a88c77ace7" providerId="ADAL" clId="{859B0527-CB5A-4713-8704-440D7BC7DC3D}" dt="2022-12-16T04:08:12.955" v="7210"/>
        <pc:sldMkLst>
          <pc:docMk/>
          <pc:sldMk cId="2038243714" sldId="380"/>
        </pc:sldMkLst>
        <pc:spChg chg="add mod">
          <ac:chgData name="PARTI, Gabor [Student]" userId="f0576239-4eb0-4985-8ad1-b1a88c77ace7" providerId="ADAL" clId="{859B0527-CB5A-4713-8704-440D7BC7DC3D}" dt="2022-12-16T04:08:12.955" v="7210"/>
          <ac:spMkLst>
            <pc:docMk/>
            <pc:sldMk cId="2038243714" sldId="380"/>
            <ac:spMk id="3" creationId="{C5AB1B28-653E-4874-E22B-05DCB9A2BDE8}"/>
          </ac:spMkLst>
        </pc:spChg>
        <pc:spChg chg="mod">
          <ac:chgData name="PARTI, Gabor [Student]" userId="f0576239-4eb0-4985-8ad1-b1a88c77ace7" providerId="ADAL" clId="{859B0527-CB5A-4713-8704-440D7BC7DC3D}" dt="2022-12-16T01:31:47.522" v="84" actId="108"/>
          <ac:spMkLst>
            <pc:docMk/>
            <pc:sldMk cId="2038243714" sldId="380"/>
            <ac:spMk id="19" creationId="{DE408237-F98B-96C2-2C00-53C3DA2C4401}"/>
          </ac:spMkLst>
        </pc:spChg>
        <pc:spChg chg="mod">
          <ac:chgData name="PARTI, Gabor [Student]" userId="f0576239-4eb0-4985-8ad1-b1a88c77ace7" providerId="ADAL" clId="{859B0527-CB5A-4713-8704-440D7BC7DC3D}" dt="2022-12-16T01:30:40.286" v="68" actId="20577"/>
          <ac:spMkLst>
            <pc:docMk/>
            <pc:sldMk cId="2038243714" sldId="380"/>
            <ac:spMk id="34" creationId="{69E2D55B-4256-9E22-50B4-7EB351872243}"/>
          </ac:spMkLst>
        </pc:spChg>
        <pc:spChg chg="del">
          <ac:chgData name="PARTI, Gabor [Student]" userId="f0576239-4eb0-4985-8ad1-b1a88c77ace7" providerId="ADAL" clId="{859B0527-CB5A-4713-8704-440D7BC7DC3D}" dt="2022-12-16T04:08:12.949" v="7207"/>
          <ac:spMkLst>
            <pc:docMk/>
            <pc:sldMk cId="2038243714" sldId="380"/>
            <ac:spMk id="49" creationId="{959A1AF4-5E37-2F5D-14DA-570B81FEF553}"/>
          </ac:spMkLst>
        </pc:spChg>
      </pc:sldChg>
      <pc:sldChg chg="addSp delSp modSp mod modNotesTx">
        <pc:chgData name="PARTI, Gabor [Student]" userId="f0576239-4eb0-4985-8ad1-b1a88c77ace7" providerId="ADAL" clId="{859B0527-CB5A-4713-8704-440D7BC7DC3D}" dt="2022-12-16T04:08:12.992" v="7226"/>
        <pc:sldMkLst>
          <pc:docMk/>
          <pc:sldMk cId="1827413250" sldId="381"/>
        </pc:sldMkLst>
        <pc:spChg chg="add mod">
          <ac:chgData name="PARTI, Gabor [Student]" userId="f0576239-4eb0-4985-8ad1-b1a88c77ace7" providerId="ADAL" clId="{859B0527-CB5A-4713-8704-440D7BC7DC3D}" dt="2022-12-16T04:08:12.992" v="7226"/>
          <ac:spMkLst>
            <pc:docMk/>
            <pc:sldMk cId="1827413250" sldId="381"/>
            <ac:spMk id="8" creationId="{1AF7047B-4E57-1E38-0C2E-72CCB336A47F}"/>
          </ac:spMkLst>
        </pc:spChg>
        <pc:spChg chg="del">
          <ac:chgData name="PARTI, Gabor [Student]" userId="f0576239-4eb0-4985-8ad1-b1a88c77ace7" providerId="ADAL" clId="{859B0527-CB5A-4713-8704-440D7BC7DC3D}" dt="2022-12-16T04:08:12.987" v="7223"/>
          <ac:spMkLst>
            <pc:docMk/>
            <pc:sldMk cId="1827413250" sldId="381"/>
            <ac:spMk id="9" creationId="{C75B01B0-5B4E-AF5B-E4E5-EDB534E1B8EE}"/>
          </ac:spMkLst>
        </pc:spChg>
      </pc:sldChg>
      <pc:sldChg chg="addSp delSp modSp mod modNotesTx">
        <pc:chgData name="PARTI, Gabor [Student]" userId="f0576239-4eb0-4985-8ad1-b1a88c77ace7" providerId="ADAL" clId="{859B0527-CB5A-4713-8704-440D7BC7DC3D}" dt="2022-12-16T04:08:12.983" v="7221"/>
        <pc:sldMkLst>
          <pc:docMk/>
          <pc:sldMk cId="3012146213" sldId="385"/>
        </pc:sldMkLst>
        <pc:spChg chg="add mod">
          <ac:chgData name="PARTI, Gabor [Student]" userId="f0576239-4eb0-4985-8ad1-b1a88c77ace7" providerId="ADAL" clId="{859B0527-CB5A-4713-8704-440D7BC7DC3D}" dt="2022-12-16T04:08:12.983" v="7221"/>
          <ac:spMkLst>
            <pc:docMk/>
            <pc:sldMk cId="3012146213" sldId="385"/>
            <ac:spMk id="2" creationId="{4EC730C3-CA2A-B56F-038F-3C678CCE4145}"/>
          </ac:spMkLst>
        </pc:spChg>
        <pc:spChg chg="mod">
          <ac:chgData name="PARTI, Gabor [Student]" userId="f0576239-4eb0-4985-8ad1-b1a88c77ace7" providerId="ADAL" clId="{859B0527-CB5A-4713-8704-440D7BC7DC3D}" dt="2022-12-16T02:06:02.380" v="1562" actId="1076"/>
          <ac:spMkLst>
            <pc:docMk/>
            <pc:sldMk cId="3012146213" sldId="385"/>
            <ac:spMk id="18" creationId="{3E6F2FFC-9B7A-9785-115F-5E37AECD24A9}"/>
          </ac:spMkLst>
        </pc:spChg>
        <pc:spChg chg="del">
          <ac:chgData name="PARTI, Gabor [Student]" userId="f0576239-4eb0-4985-8ad1-b1a88c77ace7" providerId="ADAL" clId="{859B0527-CB5A-4713-8704-440D7BC7DC3D}" dt="2022-12-16T04:08:12.974" v="7218"/>
          <ac:spMkLst>
            <pc:docMk/>
            <pc:sldMk cId="3012146213" sldId="385"/>
            <ac:spMk id="30" creationId="{3377A66D-C728-3EFF-94AA-49105629FFC4}"/>
          </ac:spMkLst>
        </pc:spChg>
      </pc:sldChg>
      <pc:sldChg chg="addSp delSp modSp mod">
        <pc:chgData name="PARTI, Gabor [Student]" userId="f0576239-4eb0-4985-8ad1-b1a88c77ace7" providerId="ADAL" clId="{859B0527-CB5A-4713-8704-440D7BC7DC3D}" dt="2022-12-16T04:08:13.001" v="7231"/>
        <pc:sldMkLst>
          <pc:docMk/>
          <pc:sldMk cId="2758962097" sldId="386"/>
        </pc:sldMkLst>
        <pc:spChg chg="add mod">
          <ac:chgData name="PARTI, Gabor [Student]" userId="f0576239-4eb0-4985-8ad1-b1a88c77ace7" providerId="ADAL" clId="{859B0527-CB5A-4713-8704-440D7BC7DC3D}" dt="2022-12-16T04:08:13.001" v="7231"/>
          <ac:spMkLst>
            <pc:docMk/>
            <pc:sldMk cId="2758962097" sldId="386"/>
            <ac:spMk id="7" creationId="{3BC41103-7428-6432-3491-27528C127BDC}"/>
          </ac:spMkLst>
        </pc:spChg>
        <pc:spChg chg="del">
          <ac:chgData name="PARTI, Gabor [Student]" userId="f0576239-4eb0-4985-8ad1-b1a88c77ace7" providerId="ADAL" clId="{859B0527-CB5A-4713-8704-440D7BC7DC3D}" dt="2022-12-16T04:08:12.995" v="7228"/>
          <ac:spMkLst>
            <pc:docMk/>
            <pc:sldMk cId="2758962097" sldId="386"/>
            <ac:spMk id="8" creationId="{7B95F56A-F3A7-BEB1-12CC-10F077BADDEF}"/>
          </ac:spMkLst>
        </pc:spChg>
      </pc:sldChg>
      <pc:sldChg chg="addSp delSp modSp mod modAnim modNotesTx">
        <pc:chgData name="PARTI, Gabor [Student]" userId="f0576239-4eb0-4985-8ad1-b1a88c77ace7" providerId="ADAL" clId="{859B0527-CB5A-4713-8704-440D7BC7DC3D}" dt="2022-12-16T04:08:13.027" v="7246"/>
        <pc:sldMkLst>
          <pc:docMk/>
          <pc:sldMk cId="3015948705" sldId="387"/>
        </pc:sldMkLst>
        <pc:spChg chg="mod">
          <ac:chgData name="PARTI, Gabor [Student]" userId="f0576239-4eb0-4985-8ad1-b1a88c77ace7" providerId="ADAL" clId="{859B0527-CB5A-4713-8704-440D7BC7DC3D}" dt="2022-12-16T02:30:47.422" v="2805"/>
          <ac:spMkLst>
            <pc:docMk/>
            <pc:sldMk cId="3015948705" sldId="387"/>
            <ac:spMk id="3" creationId="{83334EFB-B94F-8760-7B0B-22E8FCF2266A}"/>
          </ac:spMkLst>
        </pc:spChg>
        <pc:spChg chg="add mod">
          <ac:chgData name="PARTI, Gabor [Student]" userId="f0576239-4eb0-4985-8ad1-b1a88c77ace7" providerId="ADAL" clId="{859B0527-CB5A-4713-8704-440D7BC7DC3D}" dt="2022-12-16T04:08:13.027" v="7246"/>
          <ac:spMkLst>
            <pc:docMk/>
            <pc:sldMk cId="3015948705" sldId="387"/>
            <ac:spMk id="8" creationId="{EAA8A172-8C02-831D-9167-84E9E3D665A9}"/>
          </ac:spMkLst>
        </pc:spChg>
        <pc:spChg chg="del">
          <ac:chgData name="PARTI, Gabor [Student]" userId="f0576239-4eb0-4985-8ad1-b1a88c77ace7" providerId="ADAL" clId="{859B0527-CB5A-4713-8704-440D7BC7DC3D}" dt="2022-12-16T04:08:13.021" v="7243"/>
          <ac:spMkLst>
            <pc:docMk/>
            <pc:sldMk cId="3015948705" sldId="387"/>
            <ac:spMk id="9" creationId="{2C0714FD-9095-822D-42BD-FACB28DEFC6F}"/>
          </ac:spMkLst>
        </pc:spChg>
      </pc:sldChg>
      <pc:sldChg chg="addSp delSp modSp mod modNotesTx">
        <pc:chgData name="PARTI, Gabor [Student]" userId="f0576239-4eb0-4985-8ad1-b1a88c77ace7" providerId="ADAL" clId="{859B0527-CB5A-4713-8704-440D7BC7DC3D}" dt="2022-12-16T04:08:13.036" v="7251"/>
        <pc:sldMkLst>
          <pc:docMk/>
          <pc:sldMk cId="1838013190" sldId="388"/>
        </pc:sldMkLst>
        <pc:spChg chg="mod">
          <ac:chgData name="PARTI, Gabor [Student]" userId="f0576239-4eb0-4985-8ad1-b1a88c77ace7" providerId="ADAL" clId="{859B0527-CB5A-4713-8704-440D7BC7DC3D}" dt="2022-12-16T02:37:36.254" v="3104" actId="20577"/>
          <ac:spMkLst>
            <pc:docMk/>
            <pc:sldMk cId="1838013190" sldId="388"/>
            <ac:spMk id="3" creationId="{6BE5B15B-527A-276F-4A25-14747A5D0F5A}"/>
          </ac:spMkLst>
        </pc:spChg>
        <pc:spChg chg="add mod">
          <ac:chgData name="PARTI, Gabor [Student]" userId="f0576239-4eb0-4985-8ad1-b1a88c77ace7" providerId="ADAL" clId="{859B0527-CB5A-4713-8704-440D7BC7DC3D}" dt="2022-12-16T04:08:13.036" v="7251"/>
          <ac:spMkLst>
            <pc:docMk/>
            <pc:sldMk cId="1838013190" sldId="388"/>
            <ac:spMk id="8" creationId="{6F2F5720-5263-A511-B528-BEF58AFF4A41}"/>
          </ac:spMkLst>
        </pc:spChg>
        <pc:spChg chg="del">
          <ac:chgData name="PARTI, Gabor [Student]" userId="f0576239-4eb0-4985-8ad1-b1a88c77ace7" providerId="ADAL" clId="{859B0527-CB5A-4713-8704-440D7BC7DC3D}" dt="2022-12-16T04:08:13.031" v="7248"/>
          <ac:spMkLst>
            <pc:docMk/>
            <pc:sldMk cId="1838013190" sldId="388"/>
            <ac:spMk id="9" creationId="{766EB866-5BC2-DC6D-8AEA-BB0A758EF7B7}"/>
          </ac:spMkLst>
        </pc:spChg>
      </pc:sldChg>
      <pc:sldChg chg="addSp delSp modSp mod modNotesTx">
        <pc:chgData name="PARTI, Gabor [Student]" userId="f0576239-4eb0-4985-8ad1-b1a88c77ace7" providerId="ADAL" clId="{859B0527-CB5A-4713-8704-440D7BC7DC3D}" dt="2022-12-16T04:08:13.018" v="7241"/>
        <pc:sldMkLst>
          <pc:docMk/>
          <pc:sldMk cId="2050595125" sldId="389"/>
        </pc:sldMkLst>
        <pc:spChg chg="add mod">
          <ac:chgData name="PARTI, Gabor [Student]" userId="f0576239-4eb0-4985-8ad1-b1a88c77ace7" providerId="ADAL" clId="{859B0527-CB5A-4713-8704-440D7BC7DC3D}" dt="2022-12-16T04:08:13.018" v="7241"/>
          <ac:spMkLst>
            <pc:docMk/>
            <pc:sldMk cId="2050595125" sldId="389"/>
            <ac:spMk id="7" creationId="{0516E09F-EFE2-1F0D-F04F-FE35A0E3BE81}"/>
          </ac:spMkLst>
        </pc:spChg>
        <pc:spChg chg="del">
          <ac:chgData name="PARTI, Gabor [Student]" userId="f0576239-4eb0-4985-8ad1-b1a88c77ace7" providerId="ADAL" clId="{859B0527-CB5A-4713-8704-440D7BC7DC3D}" dt="2022-12-16T04:08:13.012" v="7238"/>
          <ac:spMkLst>
            <pc:docMk/>
            <pc:sldMk cId="2050595125" sldId="389"/>
            <ac:spMk id="8" creationId="{FB090129-E335-8E2D-4AF5-725A07D19615}"/>
          </ac:spMkLst>
        </pc:spChg>
      </pc:sldChg>
      <pc:sldChg chg="addSp delSp modSp add mod modNotesTx">
        <pc:chgData name="PARTI, Gabor [Student]" userId="f0576239-4eb0-4985-8ad1-b1a88c77ace7" providerId="ADAL" clId="{859B0527-CB5A-4713-8704-440D7BC7DC3D}" dt="2022-12-16T04:08:13.096" v="7281"/>
        <pc:sldMkLst>
          <pc:docMk/>
          <pc:sldMk cId="2314484904" sldId="390"/>
        </pc:sldMkLst>
        <pc:spChg chg="mod">
          <ac:chgData name="PARTI, Gabor [Student]" userId="f0576239-4eb0-4985-8ad1-b1a88c77ace7" providerId="ADAL" clId="{859B0527-CB5A-4713-8704-440D7BC7DC3D}" dt="2022-12-16T03:09:56.507" v="4648" actId="20577"/>
          <ac:spMkLst>
            <pc:docMk/>
            <pc:sldMk cId="2314484904" sldId="390"/>
            <ac:spMk id="3" creationId="{659CEDD9-A237-9236-E22C-12F4A554313E}"/>
          </ac:spMkLst>
        </pc:spChg>
        <pc:spChg chg="add mod">
          <ac:chgData name="PARTI, Gabor [Student]" userId="f0576239-4eb0-4985-8ad1-b1a88c77ace7" providerId="ADAL" clId="{859B0527-CB5A-4713-8704-440D7BC7DC3D}" dt="2022-12-16T04:08:13.096" v="7281"/>
          <ac:spMkLst>
            <pc:docMk/>
            <pc:sldMk cId="2314484904" sldId="390"/>
            <ac:spMk id="7" creationId="{1C62B428-8F3F-AEB5-5BF7-1319A2DE6FAA}"/>
          </ac:spMkLst>
        </pc:spChg>
        <pc:spChg chg="del">
          <ac:chgData name="PARTI, Gabor [Student]" userId="f0576239-4eb0-4985-8ad1-b1a88c77ace7" providerId="ADAL" clId="{859B0527-CB5A-4713-8704-440D7BC7DC3D}" dt="2022-12-16T04:08:13.090" v="7278"/>
          <ac:spMkLst>
            <pc:docMk/>
            <pc:sldMk cId="2314484904" sldId="390"/>
            <ac:spMk id="8" creationId="{6061576D-C87F-2A0B-092E-DFED6AD5D24F}"/>
          </ac:spMkLst>
        </pc:spChg>
      </pc:sldChg>
      <pc:sldChg chg="del">
        <pc:chgData name="PARTI, Gabor [Student]" userId="f0576239-4eb0-4985-8ad1-b1a88c77ace7" providerId="ADAL" clId="{859B0527-CB5A-4713-8704-440D7BC7DC3D}" dt="2022-12-16T02:42:30.972" v="3310" actId="2696"/>
        <pc:sldMkLst>
          <pc:docMk/>
          <pc:sldMk cId="3350354602" sldId="390"/>
        </pc:sldMkLst>
      </pc:sldChg>
      <pc:sldChg chg="addSp delSp modSp mod modNotesTx">
        <pc:chgData name="PARTI, Gabor [Student]" userId="f0576239-4eb0-4985-8ad1-b1a88c77ace7" providerId="ADAL" clId="{859B0527-CB5A-4713-8704-440D7BC7DC3D}" dt="2022-12-16T04:08:13.057" v="7261"/>
        <pc:sldMkLst>
          <pc:docMk/>
          <pc:sldMk cId="2720399289" sldId="392"/>
        </pc:sldMkLst>
        <pc:spChg chg="add mod">
          <ac:chgData name="PARTI, Gabor [Student]" userId="f0576239-4eb0-4985-8ad1-b1a88c77ace7" providerId="ADAL" clId="{859B0527-CB5A-4713-8704-440D7BC7DC3D}" dt="2022-12-16T04:08:13.057" v="7261"/>
          <ac:spMkLst>
            <pc:docMk/>
            <pc:sldMk cId="2720399289" sldId="392"/>
            <ac:spMk id="3" creationId="{FFABA776-893D-150B-F006-BDB8797263E4}"/>
          </ac:spMkLst>
        </pc:spChg>
        <pc:spChg chg="del">
          <ac:chgData name="PARTI, Gabor [Student]" userId="f0576239-4eb0-4985-8ad1-b1a88c77ace7" providerId="ADAL" clId="{859B0527-CB5A-4713-8704-440D7BC7DC3D}" dt="2022-12-16T04:08:13.050" v="7258"/>
          <ac:spMkLst>
            <pc:docMk/>
            <pc:sldMk cId="2720399289" sldId="392"/>
            <ac:spMk id="10" creationId="{96F63246-DB2B-F5F0-77E8-71F95F70D12A}"/>
          </ac:spMkLst>
        </pc:spChg>
      </pc:sldChg>
      <pc:sldChg chg="addSp delSp modSp mod modAnim modNotesTx">
        <pc:chgData name="PARTI, Gabor [Student]" userId="f0576239-4eb0-4985-8ad1-b1a88c77ace7" providerId="ADAL" clId="{859B0527-CB5A-4713-8704-440D7BC7DC3D}" dt="2022-12-16T04:08:13.009" v="7236"/>
        <pc:sldMkLst>
          <pc:docMk/>
          <pc:sldMk cId="2616202320" sldId="393"/>
        </pc:sldMkLst>
        <pc:spChg chg="mod">
          <ac:chgData name="PARTI, Gabor [Student]" userId="f0576239-4eb0-4985-8ad1-b1a88c77ace7" providerId="ADAL" clId="{859B0527-CB5A-4713-8704-440D7BC7DC3D}" dt="2022-12-16T02:23:24.392" v="2270" actId="20577"/>
          <ac:spMkLst>
            <pc:docMk/>
            <pc:sldMk cId="2616202320" sldId="393"/>
            <ac:spMk id="3" creationId="{E0740604-A74E-F7C4-840F-A9AC607FB59D}"/>
          </ac:spMkLst>
        </pc:spChg>
        <pc:spChg chg="add mod">
          <ac:chgData name="PARTI, Gabor [Student]" userId="f0576239-4eb0-4985-8ad1-b1a88c77ace7" providerId="ADAL" clId="{859B0527-CB5A-4713-8704-440D7BC7DC3D}" dt="2022-12-16T04:08:13.009" v="7236"/>
          <ac:spMkLst>
            <pc:docMk/>
            <pc:sldMk cId="2616202320" sldId="393"/>
            <ac:spMk id="8" creationId="{77A6EB16-2D64-67B3-ED8B-C2337BF83A13}"/>
          </ac:spMkLst>
        </pc:spChg>
        <pc:spChg chg="del">
          <ac:chgData name="PARTI, Gabor [Student]" userId="f0576239-4eb0-4985-8ad1-b1a88c77ace7" providerId="ADAL" clId="{859B0527-CB5A-4713-8704-440D7BC7DC3D}" dt="2022-12-16T04:08:13.004" v="7233"/>
          <ac:spMkLst>
            <pc:docMk/>
            <pc:sldMk cId="2616202320" sldId="393"/>
            <ac:spMk id="9" creationId="{2AEF3BD0-E6D1-119F-1E59-CD6367EBCB25}"/>
          </ac:spMkLst>
        </pc:spChg>
      </pc:sldChg>
      <pc:sldChg chg="addSp delSp modSp mod modNotesTx">
        <pc:chgData name="PARTI, Gabor [Student]" userId="f0576239-4eb0-4985-8ad1-b1a88c77ace7" providerId="ADAL" clId="{859B0527-CB5A-4713-8704-440D7BC7DC3D}" dt="2022-12-16T04:08:13.087" v="7276"/>
        <pc:sldMkLst>
          <pc:docMk/>
          <pc:sldMk cId="1446228178" sldId="396"/>
        </pc:sldMkLst>
        <pc:spChg chg="add mod">
          <ac:chgData name="PARTI, Gabor [Student]" userId="f0576239-4eb0-4985-8ad1-b1a88c77ace7" providerId="ADAL" clId="{859B0527-CB5A-4713-8704-440D7BC7DC3D}" dt="2022-12-16T04:08:13.087" v="7276"/>
          <ac:spMkLst>
            <pc:docMk/>
            <pc:sldMk cId="1446228178" sldId="396"/>
            <ac:spMk id="5" creationId="{5141FC5D-8CFE-C4F5-4DE4-08E9134F6604}"/>
          </ac:spMkLst>
        </pc:spChg>
        <pc:spChg chg="del">
          <ac:chgData name="PARTI, Gabor [Student]" userId="f0576239-4eb0-4985-8ad1-b1a88c77ace7" providerId="ADAL" clId="{859B0527-CB5A-4713-8704-440D7BC7DC3D}" dt="2022-12-16T04:08:13.081" v="7273"/>
          <ac:spMkLst>
            <pc:docMk/>
            <pc:sldMk cId="1446228178" sldId="396"/>
            <ac:spMk id="10" creationId="{5450226F-8CDA-67FA-5019-2A5D1DA77958}"/>
          </ac:spMkLst>
        </pc:spChg>
      </pc:sldChg>
      <pc:sldChg chg="addSp delSp modSp mod">
        <pc:chgData name="PARTI, Gabor [Student]" userId="f0576239-4eb0-4985-8ad1-b1a88c77ace7" providerId="ADAL" clId="{859B0527-CB5A-4713-8704-440D7BC7DC3D}" dt="2022-12-16T04:08:13.257" v="7366"/>
        <pc:sldMkLst>
          <pc:docMk/>
          <pc:sldMk cId="1000861812" sldId="397"/>
        </pc:sldMkLst>
        <pc:spChg chg="mod">
          <ac:chgData name="PARTI, Gabor [Student]" userId="f0576239-4eb0-4985-8ad1-b1a88c77ace7" providerId="ADAL" clId="{859B0527-CB5A-4713-8704-440D7BC7DC3D}" dt="2022-12-16T03:45:31.075" v="6563" actId="113"/>
          <ac:spMkLst>
            <pc:docMk/>
            <pc:sldMk cId="1000861812" sldId="397"/>
            <ac:spMk id="3" creationId="{6595C848-6B91-40EC-3AB9-8C97C371BC02}"/>
          </ac:spMkLst>
        </pc:spChg>
        <pc:spChg chg="add mod">
          <ac:chgData name="PARTI, Gabor [Student]" userId="f0576239-4eb0-4985-8ad1-b1a88c77ace7" providerId="ADAL" clId="{859B0527-CB5A-4713-8704-440D7BC7DC3D}" dt="2022-12-16T04:08:13.257" v="7366"/>
          <ac:spMkLst>
            <pc:docMk/>
            <pc:sldMk cId="1000861812" sldId="397"/>
            <ac:spMk id="5" creationId="{C6C349CA-E878-359C-A128-4AB3D3D46736}"/>
          </ac:spMkLst>
        </pc:spChg>
        <pc:spChg chg="del">
          <ac:chgData name="PARTI, Gabor [Student]" userId="f0576239-4eb0-4985-8ad1-b1a88c77ace7" providerId="ADAL" clId="{859B0527-CB5A-4713-8704-440D7BC7DC3D}" dt="2022-12-16T04:08:13.251" v="7363"/>
          <ac:spMkLst>
            <pc:docMk/>
            <pc:sldMk cId="1000861812" sldId="397"/>
            <ac:spMk id="9" creationId="{04624D69-A6CE-CD3A-5694-F192FF03BCDF}"/>
          </ac:spMkLst>
        </pc:spChg>
      </pc:sldChg>
      <pc:sldChg chg="addSp delSp modSp mod modAnim modNotesTx">
        <pc:chgData name="PARTI, Gabor [Student]" userId="f0576239-4eb0-4985-8ad1-b1a88c77ace7" providerId="ADAL" clId="{859B0527-CB5A-4713-8704-440D7BC7DC3D}" dt="2022-12-16T04:08:13.067" v="7266"/>
        <pc:sldMkLst>
          <pc:docMk/>
          <pc:sldMk cId="2254101433" sldId="398"/>
        </pc:sldMkLst>
        <pc:spChg chg="mod">
          <ac:chgData name="PARTI, Gabor [Student]" userId="f0576239-4eb0-4985-8ad1-b1a88c77ace7" providerId="ADAL" clId="{859B0527-CB5A-4713-8704-440D7BC7DC3D}" dt="2022-12-16T02:58:57.401" v="4203" actId="113"/>
          <ac:spMkLst>
            <pc:docMk/>
            <pc:sldMk cId="2254101433" sldId="398"/>
            <ac:spMk id="3" creationId="{05F60C2D-8EE5-BB4A-710D-9AD97DFBE2F3}"/>
          </ac:spMkLst>
        </pc:spChg>
        <pc:spChg chg="del">
          <ac:chgData name="PARTI, Gabor [Student]" userId="f0576239-4eb0-4985-8ad1-b1a88c77ace7" providerId="ADAL" clId="{859B0527-CB5A-4713-8704-440D7BC7DC3D}" dt="2022-12-16T04:08:13.060" v="7263"/>
          <ac:spMkLst>
            <pc:docMk/>
            <pc:sldMk cId="2254101433" sldId="398"/>
            <ac:spMk id="9" creationId="{25B2B34C-8986-FD00-7EDC-36EB53E0D42E}"/>
          </ac:spMkLst>
        </pc:spChg>
        <pc:spChg chg="add mod">
          <ac:chgData name="PARTI, Gabor [Student]" userId="f0576239-4eb0-4985-8ad1-b1a88c77ace7" providerId="ADAL" clId="{859B0527-CB5A-4713-8704-440D7BC7DC3D}" dt="2022-12-16T04:08:13.067" v="7266"/>
          <ac:spMkLst>
            <pc:docMk/>
            <pc:sldMk cId="2254101433" sldId="398"/>
            <ac:spMk id="10" creationId="{35C0D661-01F8-442D-6A67-08405254800F}"/>
          </ac:spMkLst>
        </pc:spChg>
        <pc:picChg chg="add mod">
          <ac:chgData name="PARTI, Gabor [Student]" userId="f0576239-4eb0-4985-8ad1-b1a88c77ace7" providerId="ADAL" clId="{859B0527-CB5A-4713-8704-440D7BC7DC3D}" dt="2022-12-16T02:50:54.020" v="3590" actId="1076"/>
          <ac:picMkLst>
            <pc:docMk/>
            <pc:sldMk cId="2254101433" sldId="398"/>
            <ac:picMk id="8" creationId="{B4ADEB64-4CCD-FE04-F413-FC86A9DCA02F}"/>
          </ac:picMkLst>
        </pc:picChg>
      </pc:sldChg>
      <pc:sldChg chg="addSp delSp modSp mod modNotesTx">
        <pc:chgData name="PARTI, Gabor [Student]" userId="f0576239-4eb0-4985-8ad1-b1a88c77ace7" providerId="ADAL" clId="{859B0527-CB5A-4713-8704-440D7BC7DC3D}" dt="2022-12-16T04:08:13.077" v="7271"/>
        <pc:sldMkLst>
          <pc:docMk/>
          <pc:sldMk cId="897150510" sldId="399"/>
        </pc:sldMkLst>
        <pc:spChg chg="mod">
          <ac:chgData name="PARTI, Gabor [Student]" userId="f0576239-4eb0-4985-8ad1-b1a88c77ace7" providerId="ADAL" clId="{859B0527-CB5A-4713-8704-440D7BC7DC3D}" dt="2022-12-16T03:01:15.243" v="4373" actId="20577"/>
          <ac:spMkLst>
            <pc:docMk/>
            <pc:sldMk cId="897150510" sldId="399"/>
            <ac:spMk id="3" creationId="{73FBC2EB-8A45-C269-AF7A-A2720D130CE6}"/>
          </ac:spMkLst>
        </pc:spChg>
        <pc:spChg chg="add mod">
          <ac:chgData name="PARTI, Gabor [Student]" userId="f0576239-4eb0-4985-8ad1-b1a88c77ace7" providerId="ADAL" clId="{859B0527-CB5A-4713-8704-440D7BC7DC3D}" dt="2022-12-16T04:08:13.077" v="7271"/>
          <ac:spMkLst>
            <pc:docMk/>
            <pc:sldMk cId="897150510" sldId="399"/>
            <ac:spMk id="8" creationId="{E4E76C63-B8D1-425D-CE3E-55E53F1DD8B3}"/>
          </ac:spMkLst>
        </pc:spChg>
        <pc:spChg chg="del">
          <ac:chgData name="PARTI, Gabor [Student]" userId="f0576239-4eb0-4985-8ad1-b1a88c77ace7" providerId="ADAL" clId="{859B0527-CB5A-4713-8704-440D7BC7DC3D}" dt="2022-12-16T04:08:13.070" v="7268"/>
          <ac:spMkLst>
            <pc:docMk/>
            <pc:sldMk cId="897150510" sldId="399"/>
            <ac:spMk id="9" creationId="{7D50C943-6D38-7770-4FB5-588B6C260E54}"/>
          </ac:spMkLst>
        </pc:spChg>
      </pc:sldChg>
      <pc:sldChg chg="addSp delSp modSp mod modNotesTx">
        <pc:chgData name="PARTI, Gabor [Student]" userId="f0576239-4eb0-4985-8ad1-b1a88c77ace7" providerId="ADAL" clId="{859B0527-CB5A-4713-8704-440D7BC7DC3D}" dt="2022-12-16T04:08:13.047" v="7256"/>
        <pc:sldMkLst>
          <pc:docMk/>
          <pc:sldMk cId="736914025" sldId="400"/>
        </pc:sldMkLst>
        <pc:spChg chg="add mod">
          <ac:chgData name="PARTI, Gabor [Student]" userId="f0576239-4eb0-4985-8ad1-b1a88c77ace7" providerId="ADAL" clId="{859B0527-CB5A-4713-8704-440D7BC7DC3D}" dt="2022-12-16T04:08:13.047" v="7256"/>
          <ac:spMkLst>
            <pc:docMk/>
            <pc:sldMk cId="736914025" sldId="400"/>
            <ac:spMk id="7" creationId="{D25A69BD-013A-C617-9AB9-50CF86F174F9}"/>
          </ac:spMkLst>
        </pc:spChg>
        <pc:spChg chg="del">
          <ac:chgData name="PARTI, Gabor [Student]" userId="f0576239-4eb0-4985-8ad1-b1a88c77ace7" providerId="ADAL" clId="{859B0527-CB5A-4713-8704-440D7BC7DC3D}" dt="2022-12-16T04:08:13.040" v="7253"/>
          <ac:spMkLst>
            <pc:docMk/>
            <pc:sldMk cId="736914025" sldId="400"/>
            <ac:spMk id="10" creationId="{1EB7585A-DAB9-9C87-5A97-F71E6B487C3F}"/>
          </ac:spMkLst>
        </pc:spChg>
      </pc:sldChg>
      <pc:sldChg chg="addSp delSp modSp mod modNotesTx">
        <pc:chgData name="PARTI, Gabor [Student]" userId="f0576239-4eb0-4985-8ad1-b1a88c77ace7" providerId="ADAL" clId="{859B0527-CB5A-4713-8704-440D7BC7DC3D}" dt="2022-12-16T04:08:13.163" v="7316"/>
        <pc:sldMkLst>
          <pc:docMk/>
          <pc:sldMk cId="1162097278" sldId="401"/>
        </pc:sldMkLst>
        <pc:spChg chg="add mod">
          <ac:chgData name="PARTI, Gabor [Student]" userId="f0576239-4eb0-4985-8ad1-b1a88c77ace7" providerId="ADAL" clId="{859B0527-CB5A-4713-8704-440D7BC7DC3D}" dt="2022-12-16T04:08:13.163" v="7316"/>
          <ac:spMkLst>
            <pc:docMk/>
            <pc:sldMk cId="1162097278" sldId="401"/>
            <ac:spMk id="5" creationId="{79513135-C0A3-68FD-A79A-CEDB0736C72A}"/>
          </ac:spMkLst>
        </pc:spChg>
        <pc:spChg chg="del">
          <ac:chgData name="PARTI, Gabor [Student]" userId="f0576239-4eb0-4985-8ad1-b1a88c77ace7" providerId="ADAL" clId="{859B0527-CB5A-4713-8704-440D7BC7DC3D}" dt="2022-12-16T04:08:13.157" v="7313"/>
          <ac:spMkLst>
            <pc:docMk/>
            <pc:sldMk cId="1162097278" sldId="401"/>
            <ac:spMk id="19" creationId="{273E8E38-D2BB-5D82-2781-FA7C20649363}"/>
          </ac:spMkLst>
        </pc:spChg>
      </pc:sldChg>
      <pc:sldChg chg="addSp delSp modSp mod modNotesTx">
        <pc:chgData name="PARTI, Gabor [Student]" userId="f0576239-4eb0-4985-8ad1-b1a88c77ace7" providerId="ADAL" clId="{859B0527-CB5A-4713-8704-440D7BC7DC3D}" dt="2022-12-16T04:08:13.134" v="7301"/>
        <pc:sldMkLst>
          <pc:docMk/>
          <pc:sldMk cId="3970179887" sldId="402"/>
        </pc:sldMkLst>
        <pc:spChg chg="add mod">
          <ac:chgData name="PARTI, Gabor [Student]" userId="f0576239-4eb0-4985-8ad1-b1a88c77ace7" providerId="ADAL" clId="{859B0527-CB5A-4713-8704-440D7BC7DC3D}" dt="2022-12-16T04:08:13.134" v="7301"/>
          <ac:spMkLst>
            <pc:docMk/>
            <pc:sldMk cId="3970179887" sldId="402"/>
            <ac:spMk id="7" creationId="{F2D51385-18FF-A4CA-F6A5-509B3D5BF3B5}"/>
          </ac:spMkLst>
        </pc:spChg>
        <pc:spChg chg="del">
          <ac:chgData name="PARTI, Gabor [Student]" userId="f0576239-4eb0-4985-8ad1-b1a88c77ace7" providerId="ADAL" clId="{859B0527-CB5A-4713-8704-440D7BC7DC3D}" dt="2022-12-16T04:08:13.129" v="7298"/>
          <ac:spMkLst>
            <pc:docMk/>
            <pc:sldMk cId="3970179887" sldId="402"/>
            <ac:spMk id="10" creationId="{373EAA3E-46DF-5C86-B77F-AE8211EBEDEE}"/>
          </ac:spMkLst>
        </pc:spChg>
      </pc:sldChg>
      <pc:sldChg chg="addSp delSp modSp mod delAnim modAnim modNotesTx">
        <pc:chgData name="PARTI, Gabor [Student]" userId="f0576239-4eb0-4985-8ad1-b1a88c77ace7" providerId="ADAL" clId="{859B0527-CB5A-4713-8704-440D7BC7DC3D}" dt="2022-12-16T04:08:13.113" v="7291"/>
        <pc:sldMkLst>
          <pc:docMk/>
          <pc:sldMk cId="3826301790" sldId="403"/>
        </pc:sldMkLst>
        <pc:spChg chg="del">
          <ac:chgData name="PARTI, Gabor [Student]" userId="f0576239-4eb0-4985-8ad1-b1a88c77ace7" providerId="ADAL" clId="{859B0527-CB5A-4713-8704-440D7BC7DC3D}" dt="2022-12-16T04:08:13.108" v="7288"/>
          <ac:spMkLst>
            <pc:docMk/>
            <pc:sldMk cId="3826301790" sldId="403"/>
            <ac:spMk id="11" creationId="{C6EF90BF-CB0E-51A8-B9DE-6B9CEF3DDE51}"/>
          </ac:spMkLst>
        </pc:spChg>
        <pc:spChg chg="add del mod">
          <ac:chgData name="PARTI, Gabor [Student]" userId="f0576239-4eb0-4985-8ad1-b1a88c77ace7" providerId="ADAL" clId="{859B0527-CB5A-4713-8704-440D7BC7DC3D}" dt="2022-12-16T03:22:15.277" v="5681" actId="478"/>
          <ac:spMkLst>
            <pc:docMk/>
            <pc:sldMk cId="3826301790" sldId="403"/>
            <ac:spMk id="15" creationId="{05D3E440-D73D-85CD-9CE9-25126644A346}"/>
          </ac:spMkLst>
        </pc:spChg>
        <pc:spChg chg="add mod">
          <ac:chgData name="PARTI, Gabor [Student]" userId="f0576239-4eb0-4985-8ad1-b1a88c77ace7" providerId="ADAL" clId="{859B0527-CB5A-4713-8704-440D7BC7DC3D}" dt="2022-12-16T04:08:13.113" v="7291"/>
          <ac:spMkLst>
            <pc:docMk/>
            <pc:sldMk cId="3826301790" sldId="403"/>
            <ac:spMk id="16" creationId="{053D2597-A7F2-2883-4E81-22248F59D7A6}"/>
          </ac:spMkLst>
        </pc:spChg>
        <pc:picChg chg="del">
          <ac:chgData name="PARTI, Gabor [Student]" userId="f0576239-4eb0-4985-8ad1-b1a88c77ace7" providerId="ADAL" clId="{859B0527-CB5A-4713-8704-440D7BC7DC3D}" dt="2022-12-16T03:21:04.264" v="5569" actId="478"/>
          <ac:picMkLst>
            <pc:docMk/>
            <pc:sldMk cId="3826301790" sldId="403"/>
            <ac:picMk id="5" creationId="{2F96C247-ECE3-45AA-B68F-D860A067D1C7}"/>
          </ac:picMkLst>
        </pc:picChg>
        <pc:picChg chg="mod">
          <ac:chgData name="PARTI, Gabor [Student]" userId="f0576239-4eb0-4985-8ad1-b1a88c77ace7" providerId="ADAL" clId="{859B0527-CB5A-4713-8704-440D7BC7DC3D}" dt="2022-12-16T03:22:49.334" v="5694" actId="1038"/>
          <ac:picMkLst>
            <pc:docMk/>
            <pc:sldMk cId="3826301790" sldId="403"/>
            <ac:picMk id="9" creationId="{0BD173E3-AC31-F1F5-6659-888BD58FF39A}"/>
          </ac:picMkLst>
        </pc:picChg>
        <pc:picChg chg="add del mod">
          <ac:chgData name="PARTI, Gabor [Student]" userId="f0576239-4eb0-4985-8ad1-b1a88c77ace7" providerId="ADAL" clId="{859B0527-CB5A-4713-8704-440D7BC7DC3D}" dt="2022-12-16T03:21:43.304" v="5674" actId="478"/>
          <ac:picMkLst>
            <pc:docMk/>
            <pc:sldMk cId="3826301790" sldId="403"/>
            <ac:picMk id="10" creationId="{5F2C8030-27C5-0C90-6949-A68FB0129EA1}"/>
          </ac:picMkLst>
        </pc:picChg>
        <pc:picChg chg="add mod">
          <ac:chgData name="PARTI, Gabor [Student]" userId="f0576239-4eb0-4985-8ad1-b1a88c77ace7" providerId="ADAL" clId="{859B0527-CB5A-4713-8704-440D7BC7DC3D}" dt="2022-12-16T03:22:00.352" v="5677" actId="1076"/>
          <ac:picMkLst>
            <pc:docMk/>
            <pc:sldMk cId="3826301790" sldId="403"/>
            <ac:picMk id="12" creationId="{2AEE8E4C-F7E0-E414-D6AF-CA096AD1F29A}"/>
          </ac:picMkLst>
        </pc:picChg>
        <pc:picChg chg="add mod">
          <ac:chgData name="PARTI, Gabor [Student]" userId="f0576239-4eb0-4985-8ad1-b1a88c77ace7" providerId="ADAL" clId="{859B0527-CB5A-4713-8704-440D7BC7DC3D}" dt="2022-12-16T03:22:10.058" v="5680" actId="1076"/>
          <ac:picMkLst>
            <pc:docMk/>
            <pc:sldMk cId="3826301790" sldId="403"/>
            <ac:picMk id="13" creationId="{8A42A937-BB1C-85DB-A841-92EAE3A0FA39}"/>
          </ac:picMkLst>
        </pc:picChg>
      </pc:sldChg>
      <pc:sldChg chg="addSp delSp modSp mod ord delAnim modAnim modShow">
        <pc:chgData name="PARTI, Gabor [Student]" userId="f0576239-4eb0-4985-8ad1-b1a88c77ace7" providerId="ADAL" clId="{859B0527-CB5A-4713-8704-440D7BC7DC3D}" dt="2022-12-16T04:08:13.184" v="7326"/>
        <pc:sldMkLst>
          <pc:docMk/>
          <pc:sldMk cId="1904819528" sldId="404"/>
        </pc:sldMkLst>
        <pc:spChg chg="mod">
          <ac:chgData name="PARTI, Gabor [Student]" userId="f0576239-4eb0-4985-8ad1-b1a88c77ace7" providerId="ADAL" clId="{859B0527-CB5A-4713-8704-440D7BC7DC3D}" dt="2022-12-16T04:03:53.320" v="7163" actId="20577"/>
          <ac:spMkLst>
            <pc:docMk/>
            <pc:sldMk cId="1904819528" sldId="404"/>
            <ac:spMk id="3" creationId="{C29BA0F5-8FFF-4162-976B-606B67011172}"/>
          </ac:spMkLst>
        </pc:spChg>
        <pc:spChg chg="del mod">
          <ac:chgData name="PARTI, Gabor [Student]" userId="f0576239-4eb0-4985-8ad1-b1a88c77ace7" providerId="ADAL" clId="{859B0527-CB5A-4713-8704-440D7BC7DC3D}" dt="2022-12-16T03:50:32.242" v="6767" actId="478"/>
          <ac:spMkLst>
            <pc:docMk/>
            <pc:sldMk cId="1904819528" sldId="404"/>
            <ac:spMk id="5" creationId="{53B9A581-D64A-4812-A611-F2DF407BAB7E}"/>
          </ac:spMkLst>
        </pc:spChg>
        <pc:spChg chg="del">
          <ac:chgData name="PARTI, Gabor [Student]" userId="f0576239-4eb0-4985-8ad1-b1a88c77ace7" providerId="ADAL" clId="{859B0527-CB5A-4713-8704-440D7BC7DC3D}" dt="2022-12-16T04:08:13.174" v="7323"/>
          <ac:spMkLst>
            <pc:docMk/>
            <pc:sldMk cId="1904819528" sldId="404"/>
            <ac:spMk id="6" creationId="{0488097E-02E8-2203-2B2A-0AC15C8D9C8F}"/>
          </ac:spMkLst>
        </pc:spChg>
        <pc:spChg chg="add mod">
          <ac:chgData name="PARTI, Gabor [Student]" userId="f0576239-4eb0-4985-8ad1-b1a88c77ace7" providerId="ADAL" clId="{859B0527-CB5A-4713-8704-440D7BC7DC3D}" dt="2022-12-16T04:08:13.184" v="7326"/>
          <ac:spMkLst>
            <pc:docMk/>
            <pc:sldMk cId="1904819528" sldId="404"/>
            <ac:spMk id="9" creationId="{2E2FAB6D-BC52-D4D7-2ABD-ED17A4854094}"/>
          </ac:spMkLst>
        </pc:spChg>
      </pc:sldChg>
      <pc:sldChg chg="addSp delSp modSp mod ord modShow">
        <pc:chgData name="PARTI, Gabor [Student]" userId="f0576239-4eb0-4985-8ad1-b1a88c77ace7" providerId="ADAL" clId="{859B0527-CB5A-4713-8704-440D7BC7DC3D}" dt="2022-12-16T04:08:13.202" v="7336"/>
        <pc:sldMkLst>
          <pc:docMk/>
          <pc:sldMk cId="2180749069" sldId="405"/>
        </pc:sldMkLst>
        <pc:spChg chg="del">
          <ac:chgData name="PARTI, Gabor [Student]" userId="f0576239-4eb0-4985-8ad1-b1a88c77ace7" providerId="ADAL" clId="{859B0527-CB5A-4713-8704-440D7BC7DC3D}" dt="2022-12-16T04:08:13.196" v="7333"/>
          <ac:spMkLst>
            <pc:docMk/>
            <pc:sldMk cId="2180749069" sldId="405"/>
            <ac:spMk id="3" creationId="{67CE1EB6-6714-78C9-A203-DFF221348A12}"/>
          </ac:spMkLst>
        </pc:spChg>
        <pc:spChg chg="add mod">
          <ac:chgData name="PARTI, Gabor [Student]" userId="f0576239-4eb0-4985-8ad1-b1a88c77ace7" providerId="ADAL" clId="{859B0527-CB5A-4713-8704-440D7BC7DC3D}" dt="2022-12-16T04:08:13.202" v="7336"/>
          <ac:spMkLst>
            <pc:docMk/>
            <pc:sldMk cId="2180749069" sldId="405"/>
            <ac:spMk id="6" creationId="{D3FDBC4C-E449-6309-22DD-121E3700E15B}"/>
          </ac:spMkLst>
        </pc:spChg>
        <pc:spChg chg="mod">
          <ac:chgData name="PARTI, Gabor [Student]" userId="f0576239-4eb0-4985-8ad1-b1a88c77ace7" providerId="ADAL" clId="{859B0527-CB5A-4713-8704-440D7BC7DC3D}" dt="2022-12-16T03:57:51.921" v="7086" actId="20577"/>
          <ac:spMkLst>
            <pc:docMk/>
            <pc:sldMk cId="2180749069" sldId="405"/>
            <ac:spMk id="31" creationId="{9341E2F9-B993-4F02-AFED-57E5CB75ABFA}"/>
          </ac:spMkLst>
        </pc:spChg>
      </pc:sldChg>
      <pc:sldChg chg="addSp delSp modSp mod ord modShow">
        <pc:chgData name="PARTI, Gabor [Student]" userId="f0576239-4eb0-4985-8ad1-b1a88c77ace7" providerId="ADAL" clId="{859B0527-CB5A-4713-8704-440D7BC7DC3D}" dt="2022-12-16T04:08:13.249" v="7361"/>
        <pc:sldMkLst>
          <pc:docMk/>
          <pc:sldMk cId="4159661175" sldId="406"/>
        </pc:sldMkLst>
        <pc:spChg chg="del">
          <ac:chgData name="PARTI, Gabor [Student]" userId="f0576239-4eb0-4985-8ad1-b1a88c77ace7" providerId="ADAL" clId="{859B0527-CB5A-4713-8704-440D7BC7DC3D}" dt="2022-12-16T04:08:13.241" v="7358"/>
          <ac:spMkLst>
            <pc:docMk/>
            <pc:sldMk cId="4159661175" sldId="406"/>
            <ac:spMk id="3" creationId="{11FCD5D3-087E-3EEF-3117-A1F25C70798D}"/>
          </ac:spMkLst>
        </pc:spChg>
        <pc:spChg chg="add mod">
          <ac:chgData name="PARTI, Gabor [Student]" userId="f0576239-4eb0-4985-8ad1-b1a88c77ace7" providerId="ADAL" clId="{859B0527-CB5A-4713-8704-440D7BC7DC3D}" dt="2022-12-16T04:08:13.249" v="7361"/>
          <ac:spMkLst>
            <pc:docMk/>
            <pc:sldMk cId="4159661175" sldId="406"/>
            <ac:spMk id="8" creationId="{5CBAA914-537D-3DBE-650F-89D1185DEA81}"/>
          </ac:spMkLst>
        </pc:spChg>
        <pc:spChg chg="mod">
          <ac:chgData name="PARTI, Gabor [Student]" userId="f0576239-4eb0-4985-8ad1-b1a88c77ace7" providerId="ADAL" clId="{859B0527-CB5A-4713-8704-440D7BC7DC3D}" dt="2022-12-16T04:05:14.207" v="7167" actId="207"/>
          <ac:spMkLst>
            <pc:docMk/>
            <pc:sldMk cId="4159661175" sldId="406"/>
            <ac:spMk id="27" creationId="{78D7A657-F7E2-47BD-9198-CCE99D7CE313}"/>
          </ac:spMkLst>
        </pc:spChg>
        <pc:picChg chg="mod">
          <ac:chgData name="PARTI, Gabor [Student]" userId="f0576239-4eb0-4985-8ad1-b1a88c77ace7" providerId="ADAL" clId="{859B0527-CB5A-4713-8704-440D7BC7DC3D}" dt="2022-12-16T04:05:10.661" v="7166" actId="207"/>
          <ac:picMkLst>
            <pc:docMk/>
            <pc:sldMk cId="4159661175" sldId="406"/>
            <ac:picMk id="4" creationId="{636F87D3-BE37-4A95-89FF-674E94C9A511}"/>
          </ac:picMkLst>
        </pc:picChg>
        <pc:picChg chg="mod">
          <ac:chgData name="PARTI, Gabor [Student]" userId="f0576239-4eb0-4985-8ad1-b1a88c77ace7" providerId="ADAL" clId="{859B0527-CB5A-4713-8704-440D7BC7DC3D}" dt="2022-12-16T04:05:07.053" v="7165" actId="207"/>
          <ac:picMkLst>
            <pc:docMk/>
            <pc:sldMk cId="4159661175" sldId="406"/>
            <ac:picMk id="21" creationId="{313C796A-EA17-4B29-A938-11787A1E1102}"/>
          </ac:picMkLst>
        </pc:picChg>
        <pc:picChg chg="mod">
          <ac:chgData name="PARTI, Gabor [Student]" userId="f0576239-4eb0-4985-8ad1-b1a88c77ace7" providerId="ADAL" clId="{859B0527-CB5A-4713-8704-440D7BC7DC3D}" dt="2022-12-16T04:05:07.053" v="7165" actId="207"/>
          <ac:picMkLst>
            <pc:docMk/>
            <pc:sldMk cId="4159661175" sldId="406"/>
            <ac:picMk id="25" creationId="{975216DB-9AE4-4955-ABD1-F9FB7600584E}"/>
          </ac:picMkLst>
        </pc:picChg>
        <pc:picChg chg="mod">
          <ac:chgData name="PARTI, Gabor [Student]" userId="f0576239-4eb0-4985-8ad1-b1a88c77ace7" providerId="ADAL" clId="{859B0527-CB5A-4713-8704-440D7BC7DC3D}" dt="2022-12-16T04:05:07.053" v="7165" actId="207"/>
          <ac:picMkLst>
            <pc:docMk/>
            <pc:sldMk cId="4159661175" sldId="406"/>
            <ac:picMk id="30" creationId="{C9809214-A83A-425E-ACA6-09CF1BBFF7A7}"/>
          </ac:picMkLst>
        </pc:picChg>
      </pc:sldChg>
      <pc:sldChg chg="addSp delSp modSp del mod ord">
        <pc:chgData name="PARTI, Gabor [Student]" userId="f0576239-4eb0-4985-8ad1-b1a88c77ace7" providerId="ADAL" clId="{859B0527-CB5A-4713-8704-440D7BC7DC3D}" dt="2022-12-16T05:48:15.051" v="7568" actId="47"/>
        <pc:sldMkLst>
          <pc:docMk/>
          <pc:sldMk cId="362464410" sldId="407"/>
        </pc:sldMkLst>
        <pc:spChg chg="add mod">
          <ac:chgData name="PARTI, Gabor [Student]" userId="f0576239-4eb0-4985-8ad1-b1a88c77ace7" providerId="ADAL" clId="{859B0527-CB5A-4713-8704-440D7BC7DC3D}" dt="2022-12-16T04:08:13.364" v="7420"/>
          <ac:spMkLst>
            <pc:docMk/>
            <pc:sldMk cId="362464410" sldId="407"/>
            <ac:spMk id="7" creationId="{49BCA2D6-33BE-582D-257E-805107ED785C}"/>
          </ac:spMkLst>
        </pc:spChg>
        <pc:spChg chg="del">
          <ac:chgData name="PARTI, Gabor [Student]" userId="f0576239-4eb0-4985-8ad1-b1a88c77ace7" providerId="ADAL" clId="{859B0527-CB5A-4713-8704-440D7BC7DC3D}" dt="2022-12-16T04:08:13.358" v="7417"/>
          <ac:spMkLst>
            <pc:docMk/>
            <pc:sldMk cId="362464410" sldId="407"/>
            <ac:spMk id="8" creationId="{27229872-178F-2CBC-1E49-E1625D41AE92}"/>
          </ac:spMkLst>
        </pc:spChg>
      </pc:sldChg>
      <pc:sldChg chg="addSp modSp mod">
        <pc:chgData name="PARTI, Gabor [Student]" userId="f0576239-4eb0-4985-8ad1-b1a88c77ace7" providerId="ADAL" clId="{859B0527-CB5A-4713-8704-440D7BC7DC3D}" dt="2022-12-16T05:55:15.557" v="7599" actId="20577"/>
        <pc:sldMkLst>
          <pc:docMk/>
          <pc:sldMk cId="1154329976" sldId="408"/>
        </pc:sldMkLst>
        <pc:spChg chg="mod">
          <ac:chgData name="PARTI, Gabor [Student]" userId="f0576239-4eb0-4985-8ad1-b1a88c77ace7" providerId="ADAL" clId="{859B0527-CB5A-4713-8704-440D7BC7DC3D}" dt="2022-12-16T05:55:15.557" v="7599" actId="20577"/>
          <ac:spMkLst>
            <pc:docMk/>
            <pc:sldMk cId="1154329976" sldId="408"/>
            <ac:spMk id="3" creationId="{577682C3-38AE-4261-89A2-A486CBE5DC3D}"/>
          </ac:spMkLst>
        </pc:spChg>
        <pc:spChg chg="add mod">
          <ac:chgData name="PARTI, Gabor [Student]" userId="f0576239-4eb0-4985-8ad1-b1a88c77ace7" providerId="ADAL" clId="{859B0527-CB5A-4713-8704-440D7BC7DC3D}" dt="2022-12-16T04:08:13.340" v="7407"/>
          <ac:spMkLst>
            <pc:docMk/>
            <pc:sldMk cId="1154329976" sldId="408"/>
            <ac:spMk id="7" creationId="{6625AD12-53A8-0C46-BEB3-FCFFEBE92870}"/>
          </ac:spMkLst>
        </pc:spChg>
      </pc:sldChg>
      <pc:sldChg chg="addSp modSp mod">
        <pc:chgData name="PARTI, Gabor [Student]" userId="f0576239-4eb0-4985-8ad1-b1a88c77ace7" providerId="ADAL" clId="{859B0527-CB5A-4713-8704-440D7BC7DC3D}" dt="2022-12-16T04:08:13.346" v="7410"/>
        <pc:sldMkLst>
          <pc:docMk/>
          <pc:sldMk cId="1155268308" sldId="409"/>
        </pc:sldMkLst>
        <pc:spChg chg="add mod">
          <ac:chgData name="PARTI, Gabor [Student]" userId="f0576239-4eb0-4985-8ad1-b1a88c77ace7" providerId="ADAL" clId="{859B0527-CB5A-4713-8704-440D7BC7DC3D}" dt="2022-12-16T04:08:13.346" v="7410"/>
          <ac:spMkLst>
            <pc:docMk/>
            <pc:sldMk cId="1155268308" sldId="409"/>
            <ac:spMk id="7" creationId="{39E5C40B-394A-2801-7040-38F25B8B9A19}"/>
          </ac:spMkLst>
        </pc:spChg>
      </pc:sldChg>
      <pc:sldChg chg="addSp delSp modSp new mod setBg modAnim modNotesTx">
        <pc:chgData name="PARTI, Gabor [Student]" userId="f0576239-4eb0-4985-8ad1-b1a88c77ace7" providerId="ADAL" clId="{859B0527-CB5A-4713-8704-440D7BC7DC3D}" dt="2022-12-16T04:08:12.966" v="7213"/>
        <pc:sldMkLst>
          <pc:docMk/>
          <pc:sldMk cId="2642307496" sldId="410"/>
        </pc:sldMkLst>
        <pc:spChg chg="mod">
          <ac:chgData name="PARTI, Gabor [Student]" userId="f0576239-4eb0-4985-8ad1-b1a88c77ace7" providerId="ADAL" clId="{859B0527-CB5A-4713-8704-440D7BC7DC3D}" dt="2022-12-16T01:40:10.004" v="242" actId="20577"/>
          <ac:spMkLst>
            <pc:docMk/>
            <pc:sldMk cId="2642307496" sldId="410"/>
            <ac:spMk id="2" creationId="{E790628C-E793-478B-D957-350DA8306124}"/>
          </ac:spMkLst>
        </pc:spChg>
        <pc:spChg chg="del">
          <ac:chgData name="PARTI, Gabor [Student]" userId="f0576239-4eb0-4985-8ad1-b1a88c77ace7" providerId="ADAL" clId="{859B0527-CB5A-4713-8704-440D7BC7DC3D}" dt="2022-12-16T01:38:13.231" v="183" actId="931"/>
          <ac:spMkLst>
            <pc:docMk/>
            <pc:sldMk cId="2642307496" sldId="410"/>
            <ac:spMk id="3" creationId="{315C56CA-29E0-C58A-844A-F9BFCFC880DA}"/>
          </ac:spMkLst>
        </pc:spChg>
        <pc:spChg chg="mod">
          <ac:chgData name="PARTI, Gabor [Student]" userId="f0576239-4eb0-4985-8ad1-b1a88c77ace7" providerId="ADAL" clId="{859B0527-CB5A-4713-8704-440D7BC7DC3D}" dt="2022-12-16T01:38:24.436" v="188" actId="26606"/>
          <ac:spMkLst>
            <pc:docMk/>
            <pc:sldMk cId="2642307496" sldId="410"/>
            <ac:spMk id="4" creationId="{83813784-2C01-31C7-C29C-1AF657AEBFE1}"/>
          </ac:spMkLst>
        </pc:spChg>
        <pc:spChg chg="mod">
          <ac:chgData name="PARTI, Gabor [Student]" userId="f0576239-4eb0-4985-8ad1-b1a88c77ace7" providerId="ADAL" clId="{859B0527-CB5A-4713-8704-440D7BC7DC3D}" dt="2022-12-16T01:38:24.436" v="188" actId="26606"/>
          <ac:spMkLst>
            <pc:docMk/>
            <pc:sldMk cId="2642307496" sldId="410"/>
            <ac:spMk id="5" creationId="{87918111-38F1-FE61-EA6B-EF292C777442}"/>
          </ac:spMkLst>
        </pc:spChg>
        <pc:spChg chg="mod">
          <ac:chgData name="PARTI, Gabor [Student]" userId="f0576239-4eb0-4985-8ad1-b1a88c77ace7" providerId="ADAL" clId="{859B0527-CB5A-4713-8704-440D7BC7DC3D}" dt="2022-12-16T01:38:24.436" v="188" actId="26606"/>
          <ac:spMkLst>
            <pc:docMk/>
            <pc:sldMk cId="2642307496" sldId="410"/>
            <ac:spMk id="6" creationId="{ED541716-E9CA-C631-403B-0819F5287A02}"/>
          </ac:spMkLst>
        </pc:spChg>
        <pc:spChg chg="add mod">
          <ac:chgData name="PARTI, Gabor [Student]" userId="f0576239-4eb0-4985-8ad1-b1a88c77ace7" providerId="ADAL" clId="{859B0527-CB5A-4713-8704-440D7BC7DC3D}" dt="2022-12-16T01:40:44.142" v="311" actId="20577"/>
          <ac:spMkLst>
            <pc:docMk/>
            <pc:sldMk cId="2642307496" sldId="410"/>
            <ac:spMk id="15" creationId="{215FFBC0-4F60-5381-FE44-43F5BA34B205}"/>
          </ac:spMkLst>
        </pc:spChg>
        <pc:spChg chg="add mod">
          <ac:chgData name="PARTI, Gabor [Student]" userId="f0576239-4eb0-4985-8ad1-b1a88c77ace7" providerId="ADAL" clId="{859B0527-CB5A-4713-8704-440D7BC7DC3D}" dt="2022-12-16T01:41:31.205" v="334" actId="13822"/>
          <ac:spMkLst>
            <pc:docMk/>
            <pc:sldMk cId="2642307496" sldId="410"/>
            <ac:spMk id="16" creationId="{3FF2C2E6-420A-4E1A-FBAD-BA611BFF364C}"/>
          </ac:spMkLst>
        </pc:spChg>
        <pc:spChg chg="add mod">
          <ac:chgData name="PARTI, Gabor [Student]" userId="f0576239-4eb0-4985-8ad1-b1a88c77ace7" providerId="ADAL" clId="{859B0527-CB5A-4713-8704-440D7BC7DC3D}" dt="2022-12-16T01:41:35.189" v="335" actId="13822"/>
          <ac:spMkLst>
            <pc:docMk/>
            <pc:sldMk cId="2642307496" sldId="410"/>
            <ac:spMk id="17" creationId="{E59FB1FA-B122-5F5B-9B10-5595EE4300CE}"/>
          </ac:spMkLst>
        </pc:spChg>
        <pc:spChg chg="add mod">
          <ac:chgData name="PARTI, Gabor [Student]" userId="f0576239-4eb0-4985-8ad1-b1a88c77ace7" providerId="ADAL" clId="{859B0527-CB5A-4713-8704-440D7BC7DC3D}" dt="2022-12-16T04:08:12.966" v="7213"/>
          <ac:spMkLst>
            <pc:docMk/>
            <pc:sldMk cId="2642307496" sldId="410"/>
            <ac:spMk id="18" creationId="{6DDA6384-70C7-94D5-D1A6-02C4B634EFD3}"/>
          </ac:spMkLst>
        </pc:spChg>
        <pc:spChg chg="add del">
          <ac:chgData name="PARTI, Gabor [Student]" userId="f0576239-4eb0-4985-8ad1-b1a88c77ace7" providerId="ADAL" clId="{859B0527-CB5A-4713-8704-440D7BC7DC3D}" dt="2022-12-16T01:38:24.436" v="188" actId="26606"/>
          <ac:spMkLst>
            <pc:docMk/>
            <pc:sldMk cId="2642307496" sldId="410"/>
            <ac:spMk id="19" creationId="{72018E1B-E0B9-4440-AFF3-4112E50A2763}"/>
          </ac:spMkLst>
        </pc:spChg>
        <pc:picChg chg="add mod ord">
          <ac:chgData name="PARTI, Gabor [Student]" userId="f0576239-4eb0-4985-8ad1-b1a88c77ace7" providerId="ADAL" clId="{859B0527-CB5A-4713-8704-440D7BC7DC3D}" dt="2022-12-16T01:42:50.218" v="358" actId="1076"/>
          <ac:picMkLst>
            <pc:docMk/>
            <pc:sldMk cId="2642307496" sldId="410"/>
            <ac:picMk id="8" creationId="{AEC292F5-4F60-0A6C-81A5-07262C040E44}"/>
          </ac:picMkLst>
        </pc:picChg>
        <pc:picChg chg="add mod ord">
          <ac:chgData name="PARTI, Gabor [Student]" userId="f0576239-4eb0-4985-8ad1-b1a88c77ace7" providerId="ADAL" clId="{859B0527-CB5A-4713-8704-440D7BC7DC3D}" dt="2022-12-16T01:42:36.409" v="354" actId="14100"/>
          <ac:picMkLst>
            <pc:docMk/>
            <pc:sldMk cId="2642307496" sldId="410"/>
            <ac:picMk id="10" creationId="{7DC5A11B-3CA0-4A6C-DD16-955A94138811}"/>
          </ac:picMkLst>
        </pc:picChg>
        <pc:picChg chg="add del mod ord">
          <ac:chgData name="PARTI, Gabor [Student]" userId="f0576239-4eb0-4985-8ad1-b1a88c77ace7" providerId="ADAL" clId="{859B0527-CB5A-4713-8704-440D7BC7DC3D}" dt="2022-12-16T01:41:11.293" v="330" actId="21"/>
          <ac:picMkLst>
            <pc:docMk/>
            <pc:sldMk cId="2642307496" sldId="410"/>
            <ac:picMk id="12" creationId="{83E7B0E9-AC62-8742-1E10-04CD63A2FAD0}"/>
          </ac:picMkLst>
        </pc:picChg>
        <pc:picChg chg="add mod ord">
          <ac:chgData name="PARTI, Gabor [Student]" userId="f0576239-4eb0-4985-8ad1-b1a88c77ace7" providerId="ADAL" clId="{859B0527-CB5A-4713-8704-440D7BC7DC3D}" dt="2022-12-16T01:42:45.769" v="357" actId="1076"/>
          <ac:picMkLst>
            <pc:docMk/>
            <pc:sldMk cId="2642307496" sldId="410"/>
            <ac:picMk id="14" creationId="{5E38A50B-EFDB-CC54-1AEB-8C90787C4F03}"/>
          </ac:picMkLst>
        </pc:picChg>
      </pc:sldChg>
      <pc:sldChg chg="addSp delSp modSp new mod modAnim modNotesTx">
        <pc:chgData name="PARTI, Gabor [Student]" userId="f0576239-4eb0-4985-8ad1-b1a88c77ace7" providerId="ADAL" clId="{859B0527-CB5A-4713-8704-440D7BC7DC3D}" dt="2022-12-16T04:08:12.971" v="7216"/>
        <pc:sldMkLst>
          <pc:docMk/>
          <pc:sldMk cId="682529181" sldId="411"/>
        </pc:sldMkLst>
        <pc:spChg chg="mod">
          <ac:chgData name="PARTI, Gabor [Student]" userId="f0576239-4eb0-4985-8ad1-b1a88c77ace7" providerId="ADAL" clId="{859B0527-CB5A-4713-8704-440D7BC7DC3D}" dt="2022-12-16T01:46:37.265" v="689" actId="20577"/>
          <ac:spMkLst>
            <pc:docMk/>
            <pc:sldMk cId="682529181" sldId="411"/>
            <ac:spMk id="2" creationId="{E30663FA-C4BF-3643-AD17-E6B16D34452F}"/>
          </ac:spMkLst>
        </pc:spChg>
        <pc:spChg chg="mod">
          <ac:chgData name="PARTI, Gabor [Student]" userId="f0576239-4eb0-4985-8ad1-b1a88c77ace7" providerId="ADAL" clId="{859B0527-CB5A-4713-8704-440D7BC7DC3D}" dt="2022-12-16T02:10:15.019" v="1591" actId="20577"/>
          <ac:spMkLst>
            <pc:docMk/>
            <pc:sldMk cId="682529181" sldId="411"/>
            <ac:spMk id="3" creationId="{E6FC5B96-7A2C-91BF-4844-99529B4293BD}"/>
          </ac:spMkLst>
        </pc:spChg>
        <pc:spChg chg="add mod">
          <ac:chgData name="PARTI, Gabor [Student]" userId="f0576239-4eb0-4985-8ad1-b1a88c77ace7" providerId="ADAL" clId="{859B0527-CB5A-4713-8704-440D7BC7DC3D}" dt="2022-12-16T04:08:12.971" v="7216"/>
          <ac:spMkLst>
            <pc:docMk/>
            <pc:sldMk cId="682529181" sldId="411"/>
            <ac:spMk id="11" creationId="{C3FFE3CD-1987-7971-A40A-871B1FB8FDB2}"/>
          </ac:spMkLst>
        </pc:spChg>
        <pc:picChg chg="add mod ord">
          <ac:chgData name="PARTI, Gabor [Student]" userId="f0576239-4eb0-4985-8ad1-b1a88c77ace7" providerId="ADAL" clId="{859B0527-CB5A-4713-8704-440D7BC7DC3D}" dt="2022-12-16T01:58:45.756" v="1264" actId="1076"/>
          <ac:picMkLst>
            <pc:docMk/>
            <pc:sldMk cId="682529181" sldId="411"/>
            <ac:picMk id="7" creationId="{56DC36D4-9C07-79EA-CC83-C5E75E1CFE90}"/>
          </ac:picMkLst>
        </pc:picChg>
        <pc:picChg chg="add mod">
          <ac:chgData name="PARTI, Gabor [Student]" userId="f0576239-4eb0-4985-8ad1-b1a88c77ace7" providerId="ADAL" clId="{859B0527-CB5A-4713-8704-440D7BC7DC3D}" dt="2022-12-16T01:53:46.293" v="916" actId="1076"/>
          <ac:picMkLst>
            <pc:docMk/>
            <pc:sldMk cId="682529181" sldId="411"/>
            <ac:picMk id="8" creationId="{75632267-464C-1170-4A0F-13544F043212}"/>
          </ac:picMkLst>
        </pc:picChg>
        <pc:picChg chg="add mod">
          <ac:chgData name="PARTI, Gabor [Student]" userId="f0576239-4eb0-4985-8ad1-b1a88c77ace7" providerId="ADAL" clId="{859B0527-CB5A-4713-8704-440D7BC7DC3D}" dt="2022-12-16T01:58:52.831" v="1265" actId="1076"/>
          <ac:picMkLst>
            <pc:docMk/>
            <pc:sldMk cId="682529181" sldId="411"/>
            <ac:picMk id="9" creationId="{ED37BA89-6213-32D3-1CA5-BC7C1B086012}"/>
          </ac:picMkLst>
        </pc:picChg>
        <pc:picChg chg="add del mod">
          <ac:chgData name="PARTI, Gabor [Student]" userId="f0576239-4eb0-4985-8ad1-b1a88c77ace7" providerId="ADAL" clId="{859B0527-CB5A-4713-8704-440D7BC7DC3D}" dt="2022-12-16T01:53:39.163" v="914" actId="21"/>
          <ac:picMkLst>
            <pc:docMk/>
            <pc:sldMk cId="682529181" sldId="411"/>
            <ac:picMk id="10" creationId="{FF18AD49-126A-84AB-8E11-8FCAFC30737C}"/>
          </ac:picMkLst>
        </pc:picChg>
      </pc:sldChg>
      <pc:sldChg chg="addSp delSp modSp new del mod setBg">
        <pc:chgData name="PARTI, Gabor [Student]" userId="f0576239-4eb0-4985-8ad1-b1a88c77ace7" providerId="ADAL" clId="{859B0527-CB5A-4713-8704-440D7BC7DC3D}" dt="2022-12-16T03:22:56.907" v="5695" actId="47"/>
        <pc:sldMkLst>
          <pc:docMk/>
          <pc:sldMk cId="1922730036" sldId="412"/>
        </pc:sldMkLst>
        <pc:spChg chg="mod">
          <ac:chgData name="PARTI, Gabor [Student]" userId="f0576239-4eb0-4985-8ad1-b1a88c77ace7" providerId="ADAL" clId="{859B0527-CB5A-4713-8704-440D7BC7DC3D}" dt="2022-12-16T03:04:21.539" v="4550" actId="26606"/>
          <ac:spMkLst>
            <pc:docMk/>
            <pc:sldMk cId="1922730036" sldId="412"/>
            <ac:spMk id="2" creationId="{B66C6CAA-02FC-CEC6-F50B-65E89438BC19}"/>
          </ac:spMkLst>
        </pc:spChg>
        <pc:spChg chg="del">
          <ac:chgData name="PARTI, Gabor [Student]" userId="f0576239-4eb0-4985-8ad1-b1a88c77ace7" providerId="ADAL" clId="{859B0527-CB5A-4713-8704-440D7BC7DC3D}" dt="2022-12-16T03:04:12.721" v="4549"/>
          <ac:spMkLst>
            <pc:docMk/>
            <pc:sldMk cId="1922730036" sldId="412"/>
            <ac:spMk id="3" creationId="{0535CF70-03C7-F695-76F2-E851EDB8D36A}"/>
          </ac:spMkLst>
        </pc:spChg>
        <pc:spChg chg="mod">
          <ac:chgData name="PARTI, Gabor [Student]" userId="f0576239-4eb0-4985-8ad1-b1a88c77ace7" providerId="ADAL" clId="{859B0527-CB5A-4713-8704-440D7BC7DC3D}" dt="2022-12-16T03:04:21.539" v="4550" actId="26606"/>
          <ac:spMkLst>
            <pc:docMk/>
            <pc:sldMk cId="1922730036" sldId="412"/>
            <ac:spMk id="4" creationId="{10833D70-0739-4A8C-043B-B1A53D90C636}"/>
          </ac:spMkLst>
        </pc:spChg>
        <pc:spChg chg="mod">
          <ac:chgData name="PARTI, Gabor [Student]" userId="f0576239-4eb0-4985-8ad1-b1a88c77ace7" providerId="ADAL" clId="{859B0527-CB5A-4713-8704-440D7BC7DC3D}" dt="2022-12-16T03:04:21.539" v="4550" actId="26606"/>
          <ac:spMkLst>
            <pc:docMk/>
            <pc:sldMk cId="1922730036" sldId="412"/>
            <ac:spMk id="5" creationId="{E89F7761-2698-95E1-D610-6B411E2CB9C8}"/>
          </ac:spMkLst>
        </pc:spChg>
        <pc:spChg chg="mod">
          <ac:chgData name="PARTI, Gabor [Student]" userId="f0576239-4eb0-4985-8ad1-b1a88c77ace7" providerId="ADAL" clId="{859B0527-CB5A-4713-8704-440D7BC7DC3D}" dt="2022-12-16T03:04:21.539" v="4550" actId="26606"/>
          <ac:spMkLst>
            <pc:docMk/>
            <pc:sldMk cId="1922730036" sldId="412"/>
            <ac:spMk id="6" creationId="{B4B08EF2-AAA2-2024-C4BB-011A0374B1F4}"/>
          </ac:spMkLst>
        </pc:spChg>
        <pc:spChg chg="add mod">
          <ac:chgData name="PARTI, Gabor [Student]" userId="f0576239-4eb0-4985-8ad1-b1a88c77ace7" providerId="ADAL" clId="{859B0527-CB5A-4713-8704-440D7BC7DC3D}" dt="2022-12-16T03:04:57.496" v="4558" actId="21"/>
          <ac:spMkLst>
            <pc:docMk/>
            <pc:sldMk cId="1922730036" sldId="412"/>
            <ac:spMk id="9" creationId="{0E399732-0E76-6D49-F021-F6B93D980452}"/>
          </ac:spMkLst>
        </pc:spChg>
        <pc:spChg chg="add">
          <ac:chgData name="PARTI, Gabor [Student]" userId="f0576239-4eb0-4985-8ad1-b1a88c77ace7" providerId="ADAL" clId="{859B0527-CB5A-4713-8704-440D7BC7DC3D}" dt="2022-12-16T03:04:21.539" v="4550" actId="26606"/>
          <ac:spMkLst>
            <pc:docMk/>
            <pc:sldMk cId="1922730036" sldId="412"/>
            <ac:spMk id="12" creationId="{42285737-90EE-47DC-AC80-8AE156B11969}"/>
          </ac:spMkLst>
        </pc:spChg>
        <pc:grpChg chg="add">
          <ac:chgData name="PARTI, Gabor [Student]" userId="f0576239-4eb0-4985-8ad1-b1a88c77ace7" providerId="ADAL" clId="{859B0527-CB5A-4713-8704-440D7BC7DC3D}" dt="2022-12-16T03:04:21.539" v="4550" actId="26606"/>
          <ac:grpSpMkLst>
            <pc:docMk/>
            <pc:sldMk cId="1922730036" sldId="412"/>
            <ac:grpSpMk id="14" creationId="{B57BDC17-F1B3-455F-BBF1-680AA1F25C06}"/>
          </ac:grpSpMkLst>
        </pc:grpChg>
        <pc:graphicFrameChg chg="add del mod ord modGraphic">
          <ac:chgData name="PARTI, Gabor [Student]" userId="f0576239-4eb0-4985-8ad1-b1a88c77ace7" providerId="ADAL" clId="{859B0527-CB5A-4713-8704-440D7BC7DC3D}" dt="2022-12-16T03:04:57.496" v="4558" actId="21"/>
          <ac:graphicFrameMkLst>
            <pc:docMk/>
            <pc:sldMk cId="1922730036" sldId="412"/>
            <ac:graphicFrameMk id="7" creationId="{DA339ACD-6AE2-DD09-38B9-192AD75530F3}"/>
          </ac:graphicFrameMkLst>
        </pc:graphicFrameChg>
      </pc:sldChg>
      <pc:sldChg chg="addSp delSp modSp new del mod">
        <pc:chgData name="PARTI, Gabor [Student]" userId="f0576239-4eb0-4985-8ad1-b1a88c77ace7" providerId="ADAL" clId="{859B0527-CB5A-4713-8704-440D7BC7DC3D}" dt="2022-12-16T03:44:36.383" v="6538" actId="47"/>
        <pc:sldMkLst>
          <pc:docMk/>
          <pc:sldMk cId="877921277" sldId="413"/>
        </pc:sldMkLst>
        <pc:spChg chg="del">
          <ac:chgData name="PARTI, Gabor [Student]" userId="f0576239-4eb0-4985-8ad1-b1a88c77ace7" providerId="ADAL" clId="{859B0527-CB5A-4713-8704-440D7BC7DC3D}" dt="2022-12-16T03:06:36.472" v="4574"/>
          <ac:spMkLst>
            <pc:docMk/>
            <pc:sldMk cId="877921277" sldId="413"/>
            <ac:spMk id="3" creationId="{1E7CC0F8-423C-5A53-FB7E-0E6D8D08ADC2}"/>
          </ac:spMkLst>
        </pc:spChg>
        <pc:spChg chg="add mod">
          <ac:chgData name="PARTI, Gabor [Student]" userId="f0576239-4eb0-4985-8ad1-b1a88c77ace7" providerId="ADAL" clId="{859B0527-CB5A-4713-8704-440D7BC7DC3D}" dt="2022-12-16T03:38:15.916" v="6474" actId="21"/>
          <ac:spMkLst>
            <pc:docMk/>
            <pc:sldMk cId="877921277" sldId="413"/>
            <ac:spMk id="10" creationId="{283086A1-D4E5-EF1F-C79A-0D747B1A5582}"/>
          </ac:spMkLst>
        </pc:spChg>
        <pc:graphicFrameChg chg="add del mod modGraphic">
          <ac:chgData name="PARTI, Gabor [Student]" userId="f0576239-4eb0-4985-8ad1-b1a88c77ace7" providerId="ADAL" clId="{859B0527-CB5A-4713-8704-440D7BC7DC3D}" dt="2022-12-16T03:06:35.003" v="4573" actId="478"/>
          <ac:graphicFrameMkLst>
            <pc:docMk/>
            <pc:sldMk cId="877921277" sldId="413"/>
            <ac:graphicFrameMk id="7" creationId="{F686CFC8-4AD7-7537-3E41-5372FDADA21A}"/>
          </ac:graphicFrameMkLst>
        </pc:graphicFrameChg>
        <pc:graphicFrameChg chg="add del mod modGraphic">
          <ac:chgData name="PARTI, Gabor [Student]" userId="f0576239-4eb0-4985-8ad1-b1a88c77ace7" providerId="ADAL" clId="{859B0527-CB5A-4713-8704-440D7BC7DC3D}" dt="2022-12-16T03:38:15.916" v="6474" actId="21"/>
          <ac:graphicFrameMkLst>
            <pc:docMk/>
            <pc:sldMk cId="877921277" sldId="413"/>
            <ac:graphicFrameMk id="8" creationId="{45E8D076-99CE-F38E-51B4-4F68A407428D}"/>
          </ac:graphicFrameMkLst>
        </pc:graphicFrameChg>
      </pc:sldChg>
      <pc:sldChg chg="new del">
        <pc:chgData name="PARTI, Gabor [Student]" userId="f0576239-4eb0-4985-8ad1-b1a88c77ace7" providerId="ADAL" clId="{859B0527-CB5A-4713-8704-440D7BC7DC3D}" dt="2022-12-16T03:12:47.624" v="5044" actId="47"/>
        <pc:sldMkLst>
          <pc:docMk/>
          <pc:sldMk cId="1288867562" sldId="414"/>
        </pc:sldMkLst>
      </pc:sldChg>
      <pc:sldChg chg="addSp delSp modSp add mod setBg">
        <pc:chgData name="PARTI, Gabor [Student]" userId="f0576239-4eb0-4985-8ad1-b1a88c77ace7" providerId="ADAL" clId="{859B0527-CB5A-4713-8704-440D7BC7DC3D}" dt="2022-12-16T04:08:13.105" v="7286"/>
        <pc:sldMkLst>
          <pc:docMk/>
          <pc:sldMk cId="420928363" sldId="415"/>
        </pc:sldMkLst>
        <pc:spChg chg="mod">
          <ac:chgData name="PARTI, Gabor [Student]" userId="f0576239-4eb0-4985-8ad1-b1a88c77ace7" providerId="ADAL" clId="{859B0527-CB5A-4713-8704-440D7BC7DC3D}" dt="2022-12-16T03:12:44.495" v="5043" actId="20577"/>
          <ac:spMkLst>
            <pc:docMk/>
            <pc:sldMk cId="420928363" sldId="415"/>
            <ac:spMk id="2" creationId="{3B6A23BD-4FBD-6DE6-AFA8-2D35ECB9ECCD}"/>
          </ac:spMkLst>
        </pc:spChg>
        <pc:spChg chg="mod">
          <ac:chgData name="PARTI, Gabor [Student]" userId="f0576239-4eb0-4985-8ad1-b1a88c77ace7" providerId="ADAL" clId="{859B0527-CB5A-4713-8704-440D7BC7DC3D}" dt="2022-12-16T03:12:40.530" v="5031" actId="5793"/>
          <ac:spMkLst>
            <pc:docMk/>
            <pc:sldMk cId="420928363" sldId="415"/>
            <ac:spMk id="3" creationId="{79DE2AD7-8F05-67AD-9FA2-A9662D8E645A}"/>
          </ac:spMkLst>
        </pc:spChg>
        <pc:spChg chg="add mod">
          <ac:chgData name="PARTI, Gabor [Student]" userId="f0576239-4eb0-4985-8ad1-b1a88c77ace7" providerId="ADAL" clId="{859B0527-CB5A-4713-8704-440D7BC7DC3D}" dt="2022-12-16T04:08:13.105" v="7286"/>
          <ac:spMkLst>
            <pc:docMk/>
            <pc:sldMk cId="420928363" sldId="415"/>
            <ac:spMk id="7" creationId="{7068F4FC-8C13-C96C-7807-D42FA91CA406}"/>
          </ac:spMkLst>
        </pc:spChg>
        <pc:spChg chg="del">
          <ac:chgData name="PARTI, Gabor [Student]" userId="f0576239-4eb0-4985-8ad1-b1a88c77ace7" providerId="ADAL" clId="{859B0527-CB5A-4713-8704-440D7BC7DC3D}" dt="2022-12-16T04:08:13.099" v="7283"/>
          <ac:spMkLst>
            <pc:docMk/>
            <pc:sldMk cId="420928363" sldId="415"/>
            <ac:spMk id="13" creationId="{A9BF3D54-05E8-BB1E-530A-4E4660B0D983}"/>
          </ac:spMkLst>
        </pc:spChg>
      </pc:sldChg>
      <pc:sldChg chg="addSp delSp modSp new mod ord">
        <pc:chgData name="PARTI, Gabor [Student]" userId="f0576239-4eb0-4985-8ad1-b1a88c77ace7" providerId="ADAL" clId="{859B0527-CB5A-4713-8704-440D7BC7DC3D}" dt="2022-12-16T05:46:39.156" v="7553" actId="14100"/>
        <pc:sldMkLst>
          <pc:docMk/>
          <pc:sldMk cId="683059313" sldId="416"/>
        </pc:sldMkLst>
        <pc:spChg chg="del">
          <ac:chgData name="PARTI, Gabor [Student]" userId="f0576239-4eb0-4985-8ad1-b1a88c77ace7" providerId="ADAL" clId="{859B0527-CB5A-4713-8704-440D7BC7DC3D}" dt="2022-12-16T05:45:54.627" v="7492" actId="478"/>
          <ac:spMkLst>
            <pc:docMk/>
            <pc:sldMk cId="683059313" sldId="416"/>
            <ac:spMk id="2" creationId="{49045F02-D470-CFC0-B66B-88AD5A2E2F60}"/>
          </ac:spMkLst>
        </pc:spChg>
        <pc:spChg chg="mod">
          <ac:chgData name="PARTI, Gabor [Student]" userId="f0576239-4eb0-4985-8ad1-b1a88c77ace7" providerId="ADAL" clId="{859B0527-CB5A-4713-8704-440D7BC7DC3D}" dt="2022-12-16T05:46:27.283" v="7550" actId="14100"/>
          <ac:spMkLst>
            <pc:docMk/>
            <pc:sldMk cId="683059313" sldId="416"/>
            <ac:spMk id="3" creationId="{C5CFC11A-9FE5-ED95-1008-F7FD963C2075}"/>
          </ac:spMkLst>
        </pc:spChg>
        <pc:spChg chg="add mod">
          <ac:chgData name="PARTI, Gabor [Student]" userId="f0576239-4eb0-4985-8ad1-b1a88c77ace7" providerId="ADAL" clId="{859B0527-CB5A-4713-8704-440D7BC7DC3D}" dt="2022-12-16T04:08:13.303" v="7389"/>
          <ac:spMkLst>
            <pc:docMk/>
            <pc:sldMk cId="683059313" sldId="416"/>
            <ac:spMk id="8" creationId="{B36CF04C-78C6-3167-30BA-5F6CF610524B}"/>
          </ac:spMkLst>
        </pc:spChg>
        <pc:spChg chg="add del mod">
          <ac:chgData name="PARTI, Gabor [Student]" userId="f0576239-4eb0-4985-8ad1-b1a88c77ace7" providerId="ADAL" clId="{859B0527-CB5A-4713-8704-440D7BC7DC3D}" dt="2022-12-16T05:45:53.007" v="7491"/>
          <ac:spMkLst>
            <pc:docMk/>
            <pc:sldMk cId="683059313" sldId="416"/>
            <ac:spMk id="9" creationId="{C41BE681-280C-80E4-D52C-FFE19B133CE3}"/>
          </ac:spMkLst>
        </pc:spChg>
        <pc:spChg chg="add mod">
          <ac:chgData name="PARTI, Gabor [Student]" userId="f0576239-4eb0-4985-8ad1-b1a88c77ace7" providerId="ADAL" clId="{859B0527-CB5A-4713-8704-440D7BC7DC3D}" dt="2022-12-16T05:46:39.156" v="7553" actId="14100"/>
          <ac:spMkLst>
            <pc:docMk/>
            <pc:sldMk cId="683059313" sldId="416"/>
            <ac:spMk id="10" creationId="{C559B890-2F70-564E-D55D-B45E339FD203}"/>
          </ac:spMkLst>
        </pc:spChg>
        <pc:graphicFrameChg chg="add mod modGraphic">
          <ac:chgData name="PARTI, Gabor [Student]" userId="f0576239-4eb0-4985-8ad1-b1a88c77ace7" providerId="ADAL" clId="{859B0527-CB5A-4713-8704-440D7BC7DC3D}" dt="2022-12-16T05:46:06.034" v="7496" actId="1076"/>
          <ac:graphicFrameMkLst>
            <pc:docMk/>
            <pc:sldMk cId="683059313" sldId="416"/>
            <ac:graphicFrameMk id="7" creationId="{FDA0FD4D-7E54-13F8-03A2-39EC6194AAEC}"/>
          </ac:graphicFrameMkLst>
        </pc:graphicFrameChg>
      </pc:sldChg>
      <pc:sldChg chg="add del">
        <pc:chgData name="PARTI, Gabor [Student]" userId="f0576239-4eb0-4985-8ad1-b1a88c77ace7" providerId="ADAL" clId="{859B0527-CB5A-4713-8704-440D7BC7DC3D}" dt="2022-12-16T03:54:02.988" v="6916" actId="47"/>
        <pc:sldMkLst>
          <pc:docMk/>
          <pc:sldMk cId="1521404522" sldId="417"/>
        </pc:sldMkLst>
      </pc:sldChg>
      <pc:sldChg chg="addSp delSp modSp new mod">
        <pc:chgData name="PARTI, Gabor [Student]" userId="f0576239-4eb0-4985-8ad1-b1a88c77ace7" providerId="ADAL" clId="{859B0527-CB5A-4713-8704-440D7BC7DC3D}" dt="2022-12-16T09:15:10.294" v="7884" actId="1038"/>
        <pc:sldMkLst>
          <pc:docMk/>
          <pc:sldMk cId="4152075514" sldId="417"/>
        </pc:sldMkLst>
        <pc:spChg chg="add del mod">
          <ac:chgData name="PARTI, Gabor [Student]" userId="f0576239-4eb0-4985-8ad1-b1a88c77ace7" providerId="ADAL" clId="{859B0527-CB5A-4713-8704-440D7BC7DC3D}" dt="2022-12-16T08:58:30.229" v="7713" actId="478"/>
          <ac:spMkLst>
            <pc:docMk/>
            <pc:sldMk cId="4152075514" sldId="417"/>
            <ac:spMk id="2" creationId="{62391698-1911-9700-6A94-4079F3EF4ACA}"/>
          </ac:spMkLst>
        </pc:spChg>
        <pc:spChg chg="add del mod">
          <ac:chgData name="PARTI, Gabor [Student]" userId="f0576239-4eb0-4985-8ad1-b1a88c77ace7" providerId="ADAL" clId="{859B0527-CB5A-4713-8704-440D7BC7DC3D}" dt="2022-12-16T08:55:17.587" v="7693" actId="931"/>
          <ac:spMkLst>
            <pc:docMk/>
            <pc:sldMk cId="4152075514" sldId="417"/>
            <ac:spMk id="3" creationId="{663BF9F0-A899-0C04-6302-30A63912AB73}"/>
          </ac:spMkLst>
        </pc:spChg>
        <pc:spChg chg="del">
          <ac:chgData name="PARTI, Gabor [Student]" userId="f0576239-4eb0-4985-8ad1-b1a88c77ace7" providerId="ADAL" clId="{859B0527-CB5A-4713-8704-440D7BC7DC3D}" dt="2022-12-16T08:58:29.201" v="7712" actId="478"/>
          <ac:spMkLst>
            <pc:docMk/>
            <pc:sldMk cId="4152075514" sldId="417"/>
            <ac:spMk id="4" creationId="{B72671EE-4AD4-1885-4D39-4DB7CEFCFFF7}"/>
          </ac:spMkLst>
        </pc:spChg>
        <pc:spChg chg="del">
          <ac:chgData name="PARTI, Gabor [Student]" userId="f0576239-4eb0-4985-8ad1-b1a88c77ace7" providerId="ADAL" clId="{859B0527-CB5A-4713-8704-440D7BC7DC3D}" dt="2022-12-16T08:58:26.047" v="7710" actId="478"/>
          <ac:spMkLst>
            <pc:docMk/>
            <pc:sldMk cId="4152075514" sldId="417"/>
            <ac:spMk id="5" creationId="{27601690-C8FF-6F76-7958-94A9EFE2ED8A}"/>
          </ac:spMkLst>
        </pc:spChg>
        <pc:spChg chg="del">
          <ac:chgData name="PARTI, Gabor [Student]" userId="f0576239-4eb0-4985-8ad1-b1a88c77ace7" providerId="ADAL" clId="{859B0527-CB5A-4713-8704-440D7BC7DC3D}" dt="2022-12-16T08:58:27.721" v="7711" actId="478"/>
          <ac:spMkLst>
            <pc:docMk/>
            <pc:sldMk cId="4152075514" sldId="417"/>
            <ac:spMk id="6" creationId="{1291622B-BBDE-0F4E-CF27-23DE13E076CD}"/>
          </ac:spMkLst>
        </pc:spChg>
        <pc:spChg chg="add del mod">
          <ac:chgData name="PARTI, Gabor [Student]" userId="f0576239-4eb0-4985-8ad1-b1a88c77ace7" providerId="ADAL" clId="{859B0527-CB5A-4713-8704-440D7BC7DC3D}" dt="2022-12-16T08:57:29.593" v="7701" actId="478"/>
          <ac:spMkLst>
            <pc:docMk/>
            <pc:sldMk cId="4152075514" sldId="417"/>
            <ac:spMk id="14" creationId="{44CD68DC-40D1-6656-4C70-D89C29CCC76A}"/>
          </ac:spMkLst>
        </pc:spChg>
        <pc:picChg chg="add del mod">
          <ac:chgData name="PARTI, Gabor [Student]" userId="f0576239-4eb0-4985-8ad1-b1a88c77ace7" providerId="ADAL" clId="{859B0527-CB5A-4713-8704-440D7BC7DC3D}" dt="2022-12-16T08:50:17.628" v="7650" actId="931"/>
          <ac:picMkLst>
            <pc:docMk/>
            <pc:sldMk cId="4152075514" sldId="417"/>
            <ac:picMk id="8" creationId="{13A6FA3D-41E9-9FCF-B05F-69FDD1BCF680}"/>
          </ac:picMkLst>
        </pc:picChg>
        <pc:picChg chg="add del mod ord">
          <ac:chgData name="PARTI, Gabor [Student]" userId="f0576239-4eb0-4985-8ad1-b1a88c77ace7" providerId="ADAL" clId="{859B0527-CB5A-4713-8704-440D7BC7DC3D}" dt="2022-12-16T08:57:26.980" v="7700" actId="478"/>
          <ac:picMkLst>
            <pc:docMk/>
            <pc:sldMk cId="4152075514" sldId="417"/>
            <ac:picMk id="10" creationId="{329A07E6-930E-AB1F-6E77-4D2EA7D8E8D7}"/>
          </ac:picMkLst>
        </pc:picChg>
        <pc:picChg chg="add mod">
          <ac:chgData name="PARTI, Gabor [Student]" userId="f0576239-4eb0-4985-8ad1-b1a88c77ace7" providerId="ADAL" clId="{859B0527-CB5A-4713-8704-440D7BC7DC3D}" dt="2022-12-16T09:02:15.493" v="7797" actId="1076"/>
          <ac:picMkLst>
            <pc:docMk/>
            <pc:sldMk cId="4152075514" sldId="417"/>
            <ac:picMk id="12" creationId="{7597D303-46D9-4ADF-C4B5-D02357E9F718}"/>
          </ac:picMkLst>
        </pc:picChg>
        <pc:picChg chg="add del mod">
          <ac:chgData name="PARTI, Gabor [Student]" userId="f0576239-4eb0-4985-8ad1-b1a88c77ace7" providerId="ADAL" clId="{859B0527-CB5A-4713-8704-440D7BC7DC3D}" dt="2022-12-16T08:57:50.618" v="7704" actId="478"/>
          <ac:picMkLst>
            <pc:docMk/>
            <pc:sldMk cId="4152075514" sldId="417"/>
            <ac:picMk id="16" creationId="{F58FA64A-90C5-2F9F-1D3F-FEDDA8CA5729}"/>
          </ac:picMkLst>
        </pc:picChg>
        <pc:picChg chg="add mod">
          <ac:chgData name="PARTI, Gabor [Student]" userId="f0576239-4eb0-4985-8ad1-b1a88c77ace7" providerId="ADAL" clId="{859B0527-CB5A-4713-8704-440D7BC7DC3D}" dt="2022-12-16T09:15:10.294" v="7884" actId="1038"/>
          <ac:picMkLst>
            <pc:docMk/>
            <pc:sldMk cId="4152075514" sldId="417"/>
            <ac:picMk id="18" creationId="{1A06C039-5D28-15F3-3137-4D67B54D62CE}"/>
          </ac:picMkLst>
        </pc:picChg>
      </pc:sldChg>
    </pc:docChg>
  </pc:docChgLst>
  <pc:docChgLst>
    <pc:chgData name="PARTI, Gabor [Student]" userId="f0576239-4eb0-4985-8ad1-b1a88c77ace7" providerId="ADAL" clId="{4ED1D0CA-4A98-9147-B309-76F01D665184}"/>
    <pc:docChg chg="custSel modSld">
      <pc:chgData name="PARTI, Gabor [Student]" userId="f0576239-4eb0-4985-8ad1-b1a88c77ace7" providerId="ADAL" clId="{4ED1D0CA-4A98-9147-B309-76F01D665184}" dt="2022-11-28T04:30:05.961" v="66" actId="20577"/>
      <pc:docMkLst>
        <pc:docMk/>
      </pc:docMkLst>
      <pc:sldChg chg="modSp">
        <pc:chgData name="PARTI, Gabor [Student]" userId="f0576239-4eb0-4985-8ad1-b1a88c77ace7" providerId="ADAL" clId="{4ED1D0CA-4A98-9147-B309-76F01D665184}" dt="2022-11-28T04:28:10.230" v="18" actId="20577"/>
        <pc:sldMkLst>
          <pc:docMk/>
          <pc:sldMk cId="4189777932" sldId="256"/>
        </pc:sldMkLst>
        <pc:spChg chg="mod">
          <ac:chgData name="PARTI, Gabor [Student]" userId="f0576239-4eb0-4985-8ad1-b1a88c77ace7" providerId="ADAL" clId="{4ED1D0CA-4A98-9147-B309-76F01D665184}" dt="2022-11-28T04:28:10.230" v="18" actId="20577"/>
          <ac:spMkLst>
            <pc:docMk/>
            <pc:sldMk cId="4189777932" sldId="256"/>
            <ac:spMk id="3" creationId="{64E23931-98C1-BA2D-AFEE-A5E667519613}"/>
          </ac:spMkLst>
        </pc:spChg>
      </pc:sldChg>
      <pc:sldChg chg="modSp">
        <pc:chgData name="PARTI, Gabor [Student]" userId="f0576239-4eb0-4985-8ad1-b1a88c77ace7" providerId="ADAL" clId="{4ED1D0CA-4A98-9147-B309-76F01D665184}" dt="2022-11-28T04:30:05.961" v="66" actId="20577"/>
        <pc:sldMkLst>
          <pc:docMk/>
          <pc:sldMk cId="3506807818" sldId="261"/>
        </pc:sldMkLst>
        <pc:spChg chg="mod">
          <ac:chgData name="PARTI, Gabor [Student]" userId="f0576239-4eb0-4985-8ad1-b1a88c77ace7" providerId="ADAL" clId="{4ED1D0CA-4A98-9147-B309-76F01D665184}" dt="2022-11-28T04:30:05.961" v="66" actId="20577"/>
          <ac:spMkLst>
            <pc:docMk/>
            <pc:sldMk cId="3506807818" sldId="261"/>
            <ac:spMk id="25" creationId="{981149B6-EDE0-F7AA-3B23-EF93617FD77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DDB9CB-D9C0-7DFB-6BA2-F149392A9F6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AADDB30-20DB-48A8-D140-9E1BFFFD6B8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87B4C9-2B09-4DE2-966A-6DCA915468C2}" type="datetimeFigureOut">
              <a:rPr lang="en-US" smtClean="0"/>
              <a:t>12/16/2022</a:t>
            </a:fld>
            <a:endParaRPr lang="en-US"/>
          </a:p>
        </p:txBody>
      </p:sp>
      <p:sp>
        <p:nvSpPr>
          <p:cNvPr id="4" name="Footer Placeholder 3">
            <a:extLst>
              <a:ext uri="{FF2B5EF4-FFF2-40B4-BE49-F238E27FC236}">
                <a16:creationId xmlns:a16="http://schemas.microsoft.com/office/drawing/2014/main" id="{51E2455F-E9DD-5CD4-B8DB-CB81BEABFB5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E459F8A-3888-66EE-B95D-52314C28801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024EC05-813F-422A-8026-981E24196564}" type="slidenum">
              <a:rPr lang="en-US" smtClean="0"/>
              <a:t>‹#›</a:t>
            </a:fld>
            <a:endParaRPr lang="en-US"/>
          </a:p>
        </p:txBody>
      </p:sp>
    </p:spTree>
    <p:extLst>
      <p:ext uri="{BB962C8B-B14F-4D97-AF65-F5344CB8AC3E}">
        <p14:creationId xmlns:p14="http://schemas.microsoft.com/office/powerpoint/2010/main" val="3436074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4814A8-858F-4619-8B2C-1B10139B77EF}" type="datetimeFigureOut">
              <a:rPr lang="en-GB" smtClean="0"/>
              <a:t>16/12/2022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E6B86C-C56A-4B36-B0B2-CCC3746007CF}" type="slidenum">
              <a:rPr lang="en-GB" smtClean="0"/>
              <a:t>‹#›</a:t>
            </a:fld>
            <a:endParaRPr lang="en-GB"/>
          </a:p>
        </p:txBody>
      </p:sp>
    </p:spTree>
    <p:extLst>
      <p:ext uri="{BB962C8B-B14F-4D97-AF65-F5344CB8AC3E}">
        <p14:creationId xmlns:p14="http://schemas.microsoft.com/office/powerpoint/2010/main" val="1895181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everyone, my name is Gabor Parti, and I am a final year PhD student from the Hong Kong Polytechnic University. The title of my talk is: </a:t>
            </a:r>
            <a:r>
              <a:rPr lang="en-US" sz="1200" dirty="0"/>
              <a:t>The Naming Principles of Novel Cultural Items: </a:t>
            </a:r>
            <a:r>
              <a:rPr lang="en-US" sz="1000" dirty="0"/>
              <a:t>A Perspective from the Spice Domain. CLICK</a:t>
            </a:r>
            <a:endParaRPr lang="en-US" dirty="0"/>
          </a:p>
        </p:txBody>
      </p:sp>
      <p:sp>
        <p:nvSpPr>
          <p:cNvPr id="4" name="Slide Number Placeholder 3"/>
          <p:cNvSpPr>
            <a:spLocks noGrp="1"/>
          </p:cNvSpPr>
          <p:nvPr>
            <p:ph type="sldNum" sz="quarter" idx="5"/>
          </p:nvPr>
        </p:nvSpPr>
        <p:spPr/>
        <p:txBody>
          <a:bodyPr/>
          <a:lstStyle/>
          <a:p>
            <a:fld id="{46E6B86C-C56A-4B36-B0B2-CCC3746007CF}" type="slidenum">
              <a:rPr lang="en-GB" smtClean="0"/>
              <a:t>1</a:t>
            </a:fld>
            <a:endParaRPr lang="en-GB"/>
          </a:p>
        </p:txBody>
      </p:sp>
    </p:spTree>
    <p:extLst>
      <p:ext uri="{BB962C8B-B14F-4D97-AF65-F5344CB8AC3E}">
        <p14:creationId xmlns:p14="http://schemas.microsoft.com/office/powerpoint/2010/main" val="1557069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t>Intuitively, a community either borrows or creates a name. But how?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000000"/>
                </a:solidFill>
              </a:rPr>
              <a:t>The questions then are: </a:t>
            </a:r>
            <a:r>
              <a:rPr lang="en-US" sz="1200" b="0" i="0" u="none" strike="noStrike" baseline="0" dirty="0">
                <a:solidFill>
                  <a:srgbClr val="000000"/>
                </a:solidFill>
                <a:latin typeface="Times New Roman" panose="02020603050405020304" pitchFamily="18" charset="0"/>
              </a:rPr>
              <a:t>How do people name spices, and specifically, new spices that they encounter? What are the underlying mechanisms of the naming process when adopted by a community?</a:t>
            </a:r>
            <a:r>
              <a:rPr lang="en-US" dirty="0"/>
              <a:t> And what are the </a:t>
            </a:r>
            <a:r>
              <a:rPr lang="en-US" b="0" dirty="0"/>
              <a:t>forces</a:t>
            </a:r>
            <a:r>
              <a:rPr lang="en-US" dirty="0"/>
              <a:t> behind spice name propagation/generation? How does a </a:t>
            </a:r>
            <a:r>
              <a:rPr lang="en-US" b="1" dirty="0"/>
              <a:t>typical</a:t>
            </a:r>
            <a:r>
              <a:rPr lang="en-US" dirty="0"/>
              <a:t> spice name looks like?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6E6B86C-C56A-4B36-B0B2-CCC3746007CF}" type="slidenum">
              <a:rPr lang="en-GB" smtClean="0"/>
              <a:t>11</a:t>
            </a:fld>
            <a:endParaRPr lang="en-GB"/>
          </a:p>
        </p:txBody>
      </p:sp>
    </p:spTree>
    <p:extLst>
      <p:ext uri="{BB962C8B-B14F-4D97-AF65-F5344CB8AC3E}">
        <p14:creationId xmlns:p14="http://schemas.microsoft.com/office/powerpoint/2010/main" val="2278615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During my research I have collected 360 spice names for 24 spices using dictionaries, corpora, primary sources and secondary literature on spices, and analyzed them. On the right you can see the distribution of the names I collected in the three languages.</a:t>
            </a:r>
          </a:p>
        </p:txBody>
      </p:sp>
      <p:sp>
        <p:nvSpPr>
          <p:cNvPr id="4" name="Slide Number Placeholder 3"/>
          <p:cNvSpPr>
            <a:spLocks noGrp="1"/>
          </p:cNvSpPr>
          <p:nvPr>
            <p:ph type="sldNum" sz="quarter" idx="5"/>
          </p:nvPr>
        </p:nvSpPr>
        <p:spPr/>
        <p:txBody>
          <a:bodyPr/>
          <a:lstStyle/>
          <a:p>
            <a:fld id="{46E6B86C-C56A-4B36-B0B2-CCC3746007CF}" type="slidenum">
              <a:rPr lang="en-GB" smtClean="0"/>
              <a:t>12</a:t>
            </a:fld>
            <a:endParaRPr lang="en-GB"/>
          </a:p>
        </p:txBody>
      </p:sp>
    </p:spTree>
    <p:extLst>
      <p:ext uri="{BB962C8B-B14F-4D97-AF65-F5344CB8AC3E}">
        <p14:creationId xmlns:p14="http://schemas.microsoft.com/office/powerpoint/2010/main" val="719158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First things first, we must decide if a name is analyzable or not. </a:t>
            </a:r>
            <a:r>
              <a:rPr lang="en-US" i="1" dirty="0"/>
              <a:t>Cinnamon</a:t>
            </a:r>
            <a:r>
              <a:rPr lang="en-US" dirty="0"/>
              <a:t> to an English speaker is unanalyzable, because the word cannot be broken down to smaller parts, and it does not convey any other meaning than the primary sense of cinnamon. However, the name </a:t>
            </a:r>
            <a:r>
              <a:rPr lang="en-US" i="1" dirty="0"/>
              <a:t>true cinnamon </a:t>
            </a:r>
            <a:r>
              <a:rPr lang="en-US" i="0" dirty="0"/>
              <a:t>is analyzable. Analyzable words are mostly compounds in all three languages, or derivations in case of inflecting languages, such as Arabic. A semi-analyzable names are often so-called ‘cranberry’ words, a good example would be nutmeg, where the morpheme ‘nut’ has a meaning discernable to the English reader, while ‘meg’ has no apparent sense. Most unanalyzable words are loanwords.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According to my dataset, s</a:t>
            </a:r>
            <a:r>
              <a:rPr lang="en-US" dirty="0"/>
              <a:t>pice names are mostly analyzable.</a:t>
            </a:r>
          </a:p>
          <a:p>
            <a:endParaRPr lang="en-US" i="0" dirty="0"/>
          </a:p>
          <a:p>
            <a:r>
              <a:rPr lang="en-HK" sz="1200" b="1" dirty="0"/>
              <a:t>(((Analysability of words </a:t>
            </a:r>
            <a:r>
              <a:rPr lang="en-HK" sz="1200" dirty="0"/>
              <a:t>is an idea from a 19</a:t>
            </a:r>
            <a:r>
              <a:rPr lang="en-HK" sz="1200" baseline="30000" dirty="0"/>
              <a:t>th</a:t>
            </a:r>
            <a:r>
              <a:rPr lang="en-HK" sz="1200" dirty="0"/>
              <a:t> century philological movement </a:t>
            </a:r>
            <a:r>
              <a:rPr lang="en-HK" sz="1200" b="1" i="1" dirty="0" err="1"/>
              <a:t>Wörter</a:t>
            </a:r>
            <a:r>
              <a:rPr lang="en-HK" sz="1200" b="1" i="1" dirty="0"/>
              <a:t> und </a:t>
            </a:r>
            <a:r>
              <a:rPr lang="en-HK" sz="1200" b="1" i="1" dirty="0" err="1"/>
              <a:t>Sachen</a:t>
            </a:r>
            <a:r>
              <a:rPr lang="en-HK" sz="1200" b="1" dirty="0"/>
              <a:t> </a:t>
            </a:r>
            <a:r>
              <a:rPr lang="en-HK" sz="1200" dirty="0"/>
              <a:t>(words and things), which proposed the close study of etymology of words together with the artifacts/concepts. Basically, t</a:t>
            </a:r>
            <a:r>
              <a:rPr lang="en-HK" sz="1200" dirty="0">
                <a:sym typeface="Wingdings" panose="05000000000000000000" pitchFamily="2" charset="2"/>
              </a:rPr>
              <a:t>he more opaque a name is in terms of morphological analysis, the longer it is assumed to be present in the language. The usual example is </a:t>
            </a:r>
            <a:r>
              <a:rPr lang="en-HK" sz="1200" i="1" dirty="0">
                <a:sym typeface="Wingdings" panose="05000000000000000000" pitchFamily="2" charset="2"/>
              </a:rPr>
              <a:t>York</a:t>
            </a:r>
            <a:r>
              <a:rPr lang="en-HK" sz="1200" dirty="0">
                <a:sym typeface="Wingdings" panose="05000000000000000000" pitchFamily="2" charset="2"/>
              </a:rPr>
              <a:t> vs. </a:t>
            </a:r>
            <a:r>
              <a:rPr lang="en-HK" sz="1200" i="1" dirty="0">
                <a:sym typeface="Wingdings" panose="05000000000000000000" pitchFamily="2" charset="2"/>
              </a:rPr>
              <a:t>New York</a:t>
            </a:r>
            <a:r>
              <a:rPr lang="en-HK" sz="1200" dirty="0">
                <a:sym typeface="Wingdings" panose="05000000000000000000" pitchFamily="2" charset="2"/>
              </a:rPr>
              <a:t>.)))</a:t>
            </a:r>
          </a:p>
          <a:p>
            <a:endParaRPr lang="en-US" dirty="0"/>
          </a:p>
        </p:txBody>
      </p:sp>
      <p:sp>
        <p:nvSpPr>
          <p:cNvPr id="4" name="Slide Number Placeholder 3"/>
          <p:cNvSpPr>
            <a:spLocks noGrp="1"/>
          </p:cNvSpPr>
          <p:nvPr>
            <p:ph type="sldNum" sz="quarter" idx="5"/>
          </p:nvPr>
        </p:nvSpPr>
        <p:spPr/>
        <p:txBody>
          <a:bodyPr/>
          <a:lstStyle/>
          <a:p>
            <a:fld id="{46E6B86C-C56A-4B36-B0B2-CCC3746007CF}" type="slidenum">
              <a:rPr lang="en-GB" smtClean="0"/>
              <a:t>13</a:t>
            </a:fld>
            <a:endParaRPr lang="en-GB"/>
          </a:p>
        </p:txBody>
      </p:sp>
    </p:spTree>
    <p:extLst>
      <p:ext uri="{BB962C8B-B14F-4D97-AF65-F5344CB8AC3E}">
        <p14:creationId xmlns:p14="http://schemas.microsoft.com/office/powerpoint/2010/main" val="2017124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structure, spice names are overwhelmingly compounded, with some monomorphemic and a very few occasional cases of phrases and derived terms. By derived terms here I mean Arabic spice words devised from other Arabic words using the magic of inflectional morphology.</a:t>
            </a:r>
          </a:p>
          <a:p>
            <a:endParaRPr lang="en-US" dirty="0"/>
          </a:p>
          <a:p>
            <a:r>
              <a:rPr lang="en-US" dirty="0"/>
              <a:t>(((devil’s dung)))</a:t>
            </a:r>
          </a:p>
        </p:txBody>
      </p:sp>
      <p:sp>
        <p:nvSpPr>
          <p:cNvPr id="4" name="Slide Number Placeholder 3"/>
          <p:cNvSpPr>
            <a:spLocks noGrp="1"/>
          </p:cNvSpPr>
          <p:nvPr>
            <p:ph type="sldNum" sz="quarter" idx="5"/>
          </p:nvPr>
        </p:nvSpPr>
        <p:spPr/>
        <p:txBody>
          <a:bodyPr/>
          <a:lstStyle/>
          <a:p>
            <a:fld id="{46E6B86C-C56A-4B36-B0B2-CCC3746007CF}" type="slidenum">
              <a:rPr lang="en-GB" smtClean="0"/>
              <a:t>14</a:t>
            </a:fld>
            <a:endParaRPr lang="en-GB"/>
          </a:p>
        </p:txBody>
      </p:sp>
    </p:spTree>
    <p:extLst>
      <p:ext uri="{BB962C8B-B14F-4D97-AF65-F5344CB8AC3E}">
        <p14:creationId xmlns:p14="http://schemas.microsoft.com/office/powerpoint/2010/main" val="2462987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obvious thing I have noticed is that analyzable, compound spice names have a blueprint, a very typical structure: they need a </a:t>
            </a:r>
            <a:r>
              <a:rPr lang="en-US" b="1" dirty="0"/>
              <a:t>headword</a:t>
            </a:r>
            <a:r>
              <a:rPr lang="en-US" dirty="0"/>
              <a:t> and a </a:t>
            </a:r>
            <a:r>
              <a:rPr lang="en-US" u="sng" dirty="0"/>
              <a:t>modifier</a:t>
            </a:r>
            <a:r>
              <a:rPr lang="en-US" dirty="0"/>
              <a:t>, where modifiers can be multiple. The role of the two components is also very clear: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Usually, a headword is a prototype name pointing to a prototype spice, they tie the product to something that people already know. A modifier is some sort of distinguisher adding an interesting layer: these words carry extra information about salient features, historical clues, and motivations behind the naming.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prototypes are READ.</a:t>
            </a:r>
          </a:p>
        </p:txBody>
      </p:sp>
      <p:sp>
        <p:nvSpPr>
          <p:cNvPr id="4" name="Slide Number Placeholder 3"/>
          <p:cNvSpPr>
            <a:spLocks noGrp="1"/>
          </p:cNvSpPr>
          <p:nvPr>
            <p:ph type="sldNum" sz="quarter" idx="5"/>
          </p:nvPr>
        </p:nvSpPr>
        <p:spPr/>
        <p:txBody>
          <a:bodyPr/>
          <a:lstStyle/>
          <a:p>
            <a:fld id="{46E6B86C-C56A-4B36-B0B2-CCC3746007CF}" type="slidenum">
              <a:rPr lang="en-GB" smtClean="0"/>
              <a:t>15</a:t>
            </a:fld>
            <a:endParaRPr lang="en-GB"/>
          </a:p>
        </p:txBody>
      </p:sp>
    </p:spTree>
    <p:extLst>
      <p:ext uri="{BB962C8B-B14F-4D97-AF65-F5344CB8AC3E}">
        <p14:creationId xmlns:p14="http://schemas.microsoft.com/office/powerpoint/2010/main" val="638194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see how can we categorize these components. First, we look at the headwords. You can see that I have distinguished prototype and prototype similarity.</a:t>
            </a:r>
          </a:p>
          <a:p>
            <a:endParaRPr lang="en-US" dirty="0"/>
          </a:p>
          <a:p>
            <a:r>
              <a:rPr lang="en-US" dirty="0"/>
              <a:t>This is most interesting: prototype words are often used “falsely”; in the sense that they are used for items that only resemble the prototype items in some way but do not actually match the referents. Let me explain.</a:t>
            </a:r>
          </a:p>
          <a:p>
            <a:endParaRPr lang="en-US" dirty="0"/>
          </a:p>
          <a:p>
            <a:r>
              <a:rPr lang="en-US" dirty="0"/>
              <a:t>For example, the </a:t>
            </a:r>
            <a:r>
              <a:rPr lang="en-US" i="1" dirty="0"/>
              <a:t>pepper </a:t>
            </a:r>
            <a:r>
              <a:rPr lang="en-US" dirty="0"/>
              <a:t>in </a:t>
            </a:r>
            <a:r>
              <a:rPr lang="en-US" i="1" dirty="0"/>
              <a:t>black pepper </a:t>
            </a:r>
            <a:r>
              <a:rPr lang="en-US" dirty="0"/>
              <a:t>is true, they refer to the same Old World peppercorns, but </a:t>
            </a:r>
            <a:r>
              <a:rPr lang="en-US" i="1" dirty="0"/>
              <a:t>pepper</a:t>
            </a:r>
            <a:r>
              <a:rPr lang="en-US" dirty="0"/>
              <a:t> in </a:t>
            </a:r>
            <a:r>
              <a:rPr lang="en-US" i="1" dirty="0"/>
              <a:t>chili pepper </a:t>
            </a:r>
            <a:r>
              <a:rPr lang="en-US" dirty="0"/>
              <a:t>it is not (botanically or etymologically not related), the only reason we call the red American chilies nowadays as “pepper” is the Spanish explorers’ own conviction.</a:t>
            </a:r>
          </a:p>
          <a:p>
            <a:endParaRPr lang="en-US" dirty="0"/>
          </a:p>
          <a:p>
            <a:r>
              <a:rPr lang="en-US" dirty="0"/>
              <a:t>Similar cases have created lots of misnomers that are perfectly accepted and widespread nowadays, but the most famous example is the double misnomer of </a:t>
            </a:r>
            <a:r>
              <a:rPr lang="en-US" i="1" dirty="0"/>
              <a:t>Indian pepper</a:t>
            </a:r>
            <a:r>
              <a:rPr lang="en-US" i="0" dirty="0"/>
              <a:t>, after Columbus’s belief that he was somewhere near India. Of course, the Spanish did not confuse chilies with black peppers, they knew perfectly well what they were looking for, they just used the prototype word in their language for the prototype spice they knew to refer to the new fruits, due to their similarity in function. By the way, we also have a native Central American word for the New World hot peppers: chili from Classical Nahuatl.</a:t>
            </a:r>
          </a:p>
          <a:p>
            <a:endParaRPr lang="en-US" i="0" dirty="0"/>
          </a:p>
          <a:p>
            <a:r>
              <a:rPr lang="en-US" i="0" dirty="0"/>
              <a:t>In short, p</a:t>
            </a:r>
            <a:r>
              <a:rPr lang="en-US" b="1" dirty="0"/>
              <a:t>rototypes</a:t>
            </a:r>
            <a:r>
              <a:rPr lang="en-US" dirty="0"/>
              <a:t> are used for their </a:t>
            </a:r>
            <a:r>
              <a:rPr lang="en-US" b="1" dirty="0"/>
              <a:t>similarity</a:t>
            </a:r>
            <a:r>
              <a:rPr lang="en-US" dirty="0"/>
              <a:t> to their new substance: physical appearance in shape, size, and color;, chemical composition supplying scent and flavor; and their everyday functions and roles, such as culinary, dye, or medicine.</a:t>
            </a:r>
          </a:p>
          <a:p>
            <a:endParaRPr lang="en-US" dirty="0"/>
          </a:p>
          <a:p>
            <a:r>
              <a:rPr lang="en-US" dirty="0"/>
              <a:t>The most prominent factor in naming a novel spice after a prototype is in the similarity of their looks.</a:t>
            </a:r>
          </a:p>
          <a:p>
            <a:endParaRPr lang="en-US" i="1" dirty="0"/>
          </a:p>
        </p:txBody>
      </p:sp>
      <p:sp>
        <p:nvSpPr>
          <p:cNvPr id="4" name="Slide Number Placeholder 3"/>
          <p:cNvSpPr>
            <a:spLocks noGrp="1"/>
          </p:cNvSpPr>
          <p:nvPr>
            <p:ph type="sldNum" sz="quarter" idx="5"/>
          </p:nvPr>
        </p:nvSpPr>
        <p:spPr/>
        <p:txBody>
          <a:bodyPr/>
          <a:lstStyle/>
          <a:p>
            <a:fld id="{46E6B86C-C56A-4B36-B0B2-CCC3746007CF}" type="slidenum">
              <a:rPr lang="en-GB" smtClean="0"/>
              <a:t>16</a:t>
            </a:fld>
            <a:endParaRPr lang="en-GB"/>
          </a:p>
        </p:txBody>
      </p:sp>
    </p:spTree>
    <p:extLst>
      <p:ext uri="{BB962C8B-B14F-4D97-AF65-F5344CB8AC3E}">
        <p14:creationId xmlns:p14="http://schemas.microsoft.com/office/powerpoint/2010/main" val="4157302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for the modifiers, these words refer to </a:t>
            </a:r>
            <a:r>
              <a:rPr lang="en-US" b="1" dirty="0"/>
              <a:t>salient features </a:t>
            </a:r>
            <a:r>
              <a:rPr lang="en-US" dirty="0"/>
              <a:t>of an item to </a:t>
            </a:r>
            <a:r>
              <a:rPr lang="en-US" b="1" dirty="0"/>
              <a:t>distinguish</a:t>
            </a:r>
            <a:r>
              <a:rPr lang="en-US" dirty="0"/>
              <a:t> it from others, for example by: geographical o</a:t>
            </a:r>
            <a:r>
              <a:rPr lang="en-US" sz="2600" dirty="0"/>
              <a:t>rigin, colour, shape, taste, positive or negative authenticity, or other descriptive words. </a:t>
            </a:r>
          </a:p>
          <a:p>
            <a:endParaRPr lang="en-US" dirty="0"/>
          </a:p>
        </p:txBody>
      </p:sp>
      <p:sp>
        <p:nvSpPr>
          <p:cNvPr id="4" name="Slide Number Placeholder 3"/>
          <p:cNvSpPr>
            <a:spLocks noGrp="1"/>
          </p:cNvSpPr>
          <p:nvPr>
            <p:ph type="sldNum" sz="quarter" idx="5"/>
          </p:nvPr>
        </p:nvSpPr>
        <p:spPr/>
        <p:txBody>
          <a:bodyPr/>
          <a:lstStyle/>
          <a:p>
            <a:fld id="{46E6B86C-C56A-4B36-B0B2-CCC3746007CF}" type="slidenum">
              <a:rPr lang="en-GB" smtClean="0"/>
              <a:t>17</a:t>
            </a:fld>
            <a:endParaRPr lang="en-GB"/>
          </a:p>
        </p:txBody>
      </p:sp>
    </p:spTree>
    <p:extLst>
      <p:ext uri="{BB962C8B-B14F-4D97-AF65-F5344CB8AC3E}">
        <p14:creationId xmlns:p14="http://schemas.microsoft.com/office/powerpoint/2010/main" val="1481019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Very often, modifiers are sensory words referring to color, shape, taste, or smell, such as “red, sweet, stinking, hot, numbing…”, </a:t>
            </a:r>
            <a:r>
              <a:rPr lang="en-US" sz="1200" dirty="0" err="1"/>
              <a:t>Thethat</a:t>
            </a:r>
            <a:r>
              <a:rPr lang="en-US" sz="1200" dirty="0"/>
              <a:t> you can see here mostly conforms to our (Aristotelian) understanding of the senses: where higher senses of vision is more prevalent </a:t>
            </a:r>
            <a:r>
              <a:rPr lang="en-US" sz="1200" dirty="0" err="1"/>
              <a:t>thatn</a:t>
            </a:r>
            <a:r>
              <a:rPr lang="en-US" sz="1200" dirty="0"/>
              <a:t> the &gt; lower senses of taste, smell, and touch.</a:t>
            </a:r>
          </a:p>
          <a:p>
            <a:endParaRPr lang="en-US" dirty="0"/>
          </a:p>
        </p:txBody>
      </p:sp>
      <p:sp>
        <p:nvSpPr>
          <p:cNvPr id="4" name="Slide Number Placeholder 3"/>
          <p:cNvSpPr>
            <a:spLocks noGrp="1"/>
          </p:cNvSpPr>
          <p:nvPr>
            <p:ph type="sldNum" sz="quarter" idx="5"/>
          </p:nvPr>
        </p:nvSpPr>
        <p:spPr/>
        <p:txBody>
          <a:bodyPr/>
          <a:lstStyle/>
          <a:p>
            <a:fld id="{46E6B86C-C56A-4B36-B0B2-CCC3746007CF}" type="slidenum">
              <a:rPr lang="en-GB" smtClean="0"/>
              <a:t>18</a:t>
            </a:fld>
            <a:endParaRPr lang="en-GB"/>
          </a:p>
        </p:txBody>
      </p:sp>
    </p:spTree>
    <p:extLst>
      <p:ext uri="{BB962C8B-B14F-4D97-AF65-F5344CB8AC3E}">
        <p14:creationId xmlns:p14="http://schemas.microsoft.com/office/powerpoint/2010/main" val="3156518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motivations behind the naming of new spices are guided by practical reasons: To identify and to distinguish, although the line is very blurry between the two. There are some names also clearly intended to sell more of these gifts of paradise.</a:t>
            </a:r>
          </a:p>
        </p:txBody>
      </p:sp>
      <p:sp>
        <p:nvSpPr>
          <p:cNvPr id="4" name="Slide Number Placeholder 3"/>
          <p:cNvSpPr>
            <a:spLocks noGrp="1"/>
          </p:cNvSpPr>
          <p:nvPr>
            <p:ph type="sldNum" sz="quarter" idx="5"/>
          </p:nvPr>
        </p:nvSpPr>
        <p:spPr/>
        <p:txBody>
          <a:bodyPr/>
          <a:lstStyle/>
          <a:p>
            <a:fld id="{46E6B86C-C56A-4B36-B0B2-CCC3746007CF}" type="slidenum">
              <a:rPr lang="en-GB" smtClean="0"/>
              <a:t>19</a:t>
            </a:fld>
            <a:endParaRPr lang="en-GB"/>
          </a:p>
        </p:txBody>
      </p:sp>
    </p:spTree>
    <p:extLst>
      <p:ext uri="{BB962C8B-B14F-4D97-AF65-F5344CB8AC3E}">
        <p14:creationId xmlns:p14="http://schemas.microsoft.com/office/powerpoint/2010/main" val="2734958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how to apply this type of analysis, on a spice that probably everyone knows, or at least have seen before. </a:t>
            </a:r>
          </a:p>
          <a:p>
            <a:r>
              <a:rPr lang="en-US" dirty="0"/>
              <a:t>Here you can see the names of star anise in 3 languages, star anise is the fruit of a tree native to Vietnam and South China. </a:t>
            </a:r>
          </a:p>
          <a:p>
            <a:pPr marL="0" indent="0">
              <a:buFont typeface="Arial" panose="020B0604020202020204" pitchFamily="34" charset="0"/>
              <a:buNone/>
            </a:pPr>
            <a:r>
              <a:rPr lang="en-US" sz="2000" dirty="0"/>
              <a:t>The Chinese name is a </a:t>
            </a:r>
            <a:r>
              <a:rPr lang="en-US" sz="2000" b="1" dirty="0"/>
              <a:t>native</a:t>
            </a:r>
            <a:r>
              <a:rPr lang="en-US" sz="2000" dirty="0"/>
              <a:t> Chinese lexical creation,</a:t>
            </a:r>
          </a:p>
          <a:p>
            <a:pPr marL="0" indent="0">
              <a:buFont typeface="Arial" panose="020B0604020202020204" pitchFamily="34" charset="0"/>
              <a:buNone/>
            </a:pPr>
            <a:r>
              <a:rPr lang="en-US" sz="2000" dirty="0"/>
              <a:t>English and Arabic used a non-native </a:t>
            </a:r>
            <a:r>
              <a:rPr lang="en-US" sz="2000" b="1" dirty="0"/>
              <a:t>headword: </a:t>
            </a:r>
            <a:r>
              <a:rPr lang="en-US" sz="2000" i="1" dirty="0"/>
              <a:t>anise</a:t>
            </a:r>
            <a:r>
              <a:rPr lang="en-US" sz="2000" dirty="0"/>
              <a:t>, a loanword ultimately from Greek and a native </a:t>
            </a:r>
            <a:r>
              <a:rPr lang="en-US" sz="2000" b="1" dirty="0"/>
              <a:t>modifier: ‘</a:t>
            </a:r>
            <a:r>
              <a:rPr lang="en-US" sz="2000" dirty="0"/>
              <a:t>star’. These cases are considered not-borrowed, as they were created in the recipient language, even if using foreign materials. (WOLD) https://wold.clld.org/ </a:t>
            </a:r>
          </a:p>
        </p:txBody>
      </p:sp>
      <p:sp>
        <p:nvSpPr>
          <p:cNvPr id="4" name="Slide Number Placeholder 3"/>
          <p:cNvSpPr>
            <a:spLocks noGrp="1"/>
          </p:cNvSpPr>
          <p:nvPr>
            <p:ph type="sldNum" sz="quarter" idx="5"/>
          </p:nvPr>
        </p:nvSpPr>
        <p:spPr/>
        <p:txBody>
          <a:bodyPr/>
          <a:lstStyle/>
          <a:p>
            <a:fld id="{46E6B86C-C56A-4B36-B0B2-CCC3746007CF}" type="slidenum">
              <a:rPr lang="en-GB" smtClean="0"/>
              <a:t>21</a:t>
            </a:fld>
            <a:endParaRPr lang="en-GB"/>
          </a:p>
        </p:txBody>
      </p:sp>
    </p:spTree>
    <p:extLst>
      <p:ext uri="{BB962C8B-B14F-4D97-AF65-F5344CB8AC3E}">
        <p14:creationId xmlns:p14="http://schemas.microsoft.com/office/powerpoint/2010/main" val="2913207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 am going to introduce to you a segment of my dissertation, the title of which is </a:t>
            </a:r>
            <a:r>
              <a:rPr lang="en-US" i="1" dirty="0"/>
              <a:t>Mapping the Language of Spices</a:t>
            </a:r>
            <a:r>
              <a:rPr lang="en-US" dirty="0"/>
              <a:t>. </a:t>
            </a:r>
          </a:p>
          <a:p>
            <a:r>
              <a:rPr lang="en-US" dirty="0"/>
              <a:t>My research is about spices and spice names, and their geographic and linguistic spread and diffusion (including both the products and the terminology). </a:t>
            </a:r>
          </a:p>
          <a:p>
            <a:r>
              <a:rPr lang="en-US" dirty="0"/>
              <a:t>To introduce very briefly, these substances were highly desired for there fragrance and aroma, and they were also easy to transport because they were made up of dried plant parts light in weight.</a:t>
            </a:r>
          </a:p>
          <a:p>
            <a:r>
              <a:rPr lang="en-US" dirty="0"/>
              <a:t>Consequently, spices and their names have spread far and wide around the globe via historic trade networks, for thousands of years now, and we can trace the journey of the materials by following the trail of their names.</a:t>
            </a:r>
          </a:p>
          <a:p>
            <a:r>
              <a:rPr lang="en-US" dirty="0"/>
              <a:t>The most important premise here as that we not only have a set of materials, but also a set of names to examine.</a:t>
            </a:r>
          </a:p>
        </p:txBody>
      </p:sp>
      <p:sp>
        <p:nvSpPr>
          <p:cNvPr id="4" name="Slide Number Placeholder 3"/>
          <p:cNvSpPr>
            <a:spLocks noGrp="1"/>
          </p:cNvSpPr>
          <p:nvPr>
            <p:ph type="sldNum" sz="quarter" idx="5"/>
          </p:nvPr>
        </p:nvSpPr>
        <p:spPr/>
        <p:txBody>
          <a:bodyPr/>
          <a:lstStyle/>
          <a:p>
            <a:fld id="{46E6B86C-C56A-4B36-B0B2-CCC3746007CF}" type="slidenum">
              <a:rPr lang="en-GB" smtClean="0"/>
              <a:t>3</a:t>
            </a:fld>
            <a:endParaRPr lang="en-GB"/>
          </a:p>
        </p:txBody>
      </p:sp>
    </p:spTree>
    <p:extLst>
      <p:ext uri="{BB962C8B-B14F-4D97-AF65-F5344CB8AC3E}">
        <p14:creationId xmlns:p14="http://schemas.microsoft.com/office/powerpoint/2010/main" val="1629879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These names are </a:t>
            </a:r>
            <a:r>
              <a:rPr lang="en-US" sz="1200" b="1" dirty="0"/>
              <a:t>analyzable</a:t>
            </a:r>
            <a:r>
              <a:rPr lang="en-US" sz="1200" dirty="0"/>
              <a:t>. </a:t>
            </a:r>
            <a:r>
              <a:rPr lang="en-HK" sz="1200" b="1" dirty="0"/>
              <a:t>The analysability of words </a:t>
            </a:r>
            <a:r>
              <a:rPr lang="en-HK" sz="1200" dirty="0"/>
              <a:t>is an idea from a 19th philological movement </a:t>
            </a:r>
            <a:r>
              <a:rPr lang="en-HK" sz="1200" b="1" i="1" dirty="0" err="1"/>
              <a:t>Wörter</a:t>
            </a:r>
            <a:r>
              <a:rPr lang="en-HK" sz="1200" b="1" i="1" dirty="0"/>
              <a:t> und </a:t>
            </a:r>
            <a:r>
              <a:rPr lang="en-HK" sz="1200" b="1" i="1" dirty="0" err="1"/>
              <a:t>Sachen</a:t>
            </a:r>
            <a:r>
              <a:rPr lang="en-HK" sz="1200" b="1" dirty="0"/>
              <a:t> </a:t>
            </a:r>
            <a:r>
              <a:rPr lang="en-HK" sz="1200" dirty="0"/>
              <a:t>(words and things), which proposed the close study of etymology of words together with the artifacts/concepts. Basically t</a:t>
            </a:r>
            <a:r>
              <a:rPr lang="en-HK" sz="1200" dirty="0">
                <a:sym typeface="Wingdings" panose="05000000000000000000" pitchFamily="2" charset="2"/>
              </a:rPr>
              <a:t>he more opaque a name is in terms of morphological analysis, the longer it is assumed to be present in the language. </a:t>
            </a:r>
            <a:r>
              <a:rPr lang="en-HK" sz="1200" dirty="0"/>
              <a:t>E.g.: </a:t>
            </a:r>
            <a:r>
              <a:rPr lang="en-HK" sz="1200" i="1" dirty="0"/>
              <a:t>York</a:t>
            </a:r>
            <a:r>
              <a:rPr lang="en-HK" sz="1200" dirty="0"/>
              <a:t> (monomorphemic) vs. </a:t>
            </a:r>
            <a:r>
              <a:rPr lang="en-HK" sz="1200" i="1" dirty="0"/>
              <a:t>New York </a:t>
            </a:r>
            <a:r>
              <a:rPr lang="en-HK" sz="1200" dirty="0"/>
              <a:t>(analysable) </a:t>
            </a:r>
            <a:r>
              <a:rPr lang="en-HK" sz="1200" dirty="0">
                <a:sym typeface="Wingdings" panose="05000000000000000000" pitchFamily="2" charset="2"/>
              </a:rPr>
              <a:t> provides a potential chronology</a:t>
            </a:r>
          </a:p>
          <a:p>
            <a:r>
              <a:rPr lang="en-HK" sz="1200" dirty="0">
                <a:sym typeface="Wingdings" panose="05000000000000000000" pitchFamily="2" charset="2"/>
              </a:rPr>
              <a:t>Incorporated into historical linguistics ( + </a:t>
            </a:r>
            <a:r>
              <a:rPr lang="en-HK" sz="1200" dirty="0" err="1">
                <a:sym typeface="Wingdings" panose="05000000000000000000" pitchFamily="2" charset="2"/>
              </a:rPr>
              <a:t>archeology</a:t>
            </a:r>
            <a:r>
              <a:rPr lang="en-HK" sz="1200" dirty="0">
                <a:sym typeface="Wingdings" panose="05000000000000000000" pitchFamily="2" charset="2"/>
              </a:rPr>
              <a:t>)</a:t>
            </a:r>
            <a:endParaRPr lang="en-HK" sz="1200" dirty="0"/>
          </a:p>
          <a:p>
            <a:endParaRPr lang="en-US" dirty="0"/>
          </a:p>
        </p:txBody>
      </p:sp>
      <p:sp>
        <p:nvSpPr>
          <p:cNvPr id="4" name="Slide Number Placeholder 3"/>
          <p:cNvSpPr>
            <a:spLocks noGrp="1"/>
          </p:cNvSpPr>
          <p:nvPr>
            <p:ph type="sldNum" sz="quarter" idx="5"/>
          </p:nvPr>
        </p:nvSpPr>
        <p:spPr/>
        <p:txBody>
          <a:bodyPr/>
          <a:lstStyle/>
          <a:p>
            <a:fld id="{46E6B86C-C56A-4B36-B0B2-CCC3746007CF}" type="slidenum">
              <a:rPr lang="en-GB" smtClean="0"/>
              <a:t>22</a:t>
            </a:fld>
            <a:endParaRPr lang="en-GB"/>
          </a:p>
        </p:txBody>
      </p:sp>
    </p:spTree>
    <p:extLst>
      <p:ext uri="{BB962C8B-B14F-4D97-AF65-F5344CB8AC3E}">
        <p14:creationId xmlns:p14="http://schemas.microsoft.com/office/powerpoint/2010/main" val="24315037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E6B86C-C56A-4B36-B0B2-CCC3746007CF}" type="slidenum">
              <a:rPr lang="en-GB" smtClean="0"/>
              <a:t>23</a:t>
            </a:fld>
            <a:endParaRPr lang="en-GB"/>
          </a:p>
        </p:txBody>
      </p:sp>
    </p:spTree>
    <p:extLst>
      <p:ext uri="{BB962C8B-B14F-4D97-AF65-F5344CB8AC3E}">
        <p14:creationId xmlns:p14="http://schemas.microsoft.com/office/powerpoint/2010/main" val="20216397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mechanisms are most likely native creations…but it is possible that the Arabic name was influenced by another language. As of now, I do not have a proof of attestation, so we cannot know for sure. </a:t>
            </a:r>
          </a:p>
        </p:txBody>
      </p:sp>
      <p:sp>
        <p:nvSpPr>
          <p:cNvPr id="4" name="Slide Number Placeholder 3"/>
          <p:cNvSpPr>
            <a:spLocks noGrp="1"/>
          </p:cNvSpPr>
          <p:nvPr>
            <p:ph type="sldNum" sz="quarter" idx="5"/>
          </p:nvPr>
        </p:nvSpPr>
        <p:spPr/>
        <p:txBody>
          <a:bodyPr/>
          <a:lstStyle/>
          <a:p>
            <a:fld id="{46E6B86C-C56A-4B36-B0B2-CCC3746007CF}" type="slidenum">
              <a:rPr lang="en-GB" smtClean="0"/>
              <a:t>24</a:t>
            </a:fld>
            <a:endParaRPr lang="en-GB"/>
          </a:p>
        </p:txBody>
      </p:sp>
    </p:spTree>
    <p:extLst>
      <p:ext uri="{BB962C8B-B14F-4D97-AF65-F5344CB8AC3E}">
        <p14:creationId xmlns:p14="http://schemas.microsoft.com/office/powerpoint/2010/main" val="23185320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…responsible for the same taste and smell. The modern food industry substitutes star anise oil for anise </a:t>
            </a:r>
            <a:r>
              <a:rPr lang="en-US" dirty="0" err="1"/>
              <a:t>liqeurs</a:t>
            </a:r>
            <a:r>
              <a:rPr lang="en-US" dirty="0"/>
              <a:t>.</a:t>
            </a:r>
          </a:p>
        </p:txBody>
      </p:sp>
      <p:sp>
        <p:nvSpPr>
          <p:cNvPr id="4" name="Slide Number Placeholder 3"/>
          <p:cNvSpPr>
            <a:spLocks noGrp="1"/>
          </p:cNvSpPr>
          <p:nvPr>
            <p:ph type="sldNum" sz="quarter" idx="5"/>
          </p:nvPr>
        </p:nvSpPr>
        <p:spPr/>
        <p:txBody>
          <a:bodyPr/>
          <a:lstStyle/>
          <a:p>
            <a:fld id="{46E6B86C-C56A-4B36-B0B2-CCC3746007CF}" type="slidenum">
              <a:rPr lang="en-GB" smtClean="0"/>
              <a:t>25</a:t>
            </a:fld>
            <a:endParaRPr lang="en-GB"/>
          </a:p>
        </p:txBody>
      </p:sp>
    </p:spTree>
    <p:extLst>
      <p:ext uri="{BB962C8B-B14F-4D97-AF65-F5344CB8AC3E}">
        <p14:creationId xmlns:p14="http://schemas.microsoft.com/office/powerpoint/2010/main" val="24797195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a:t>
            </a:r>
            <a:r>
              <a:rPr lang="en-US" sz="1200" b="1" dirty="0"/>
              <a:t>modifiers</a:t>
            </a:r>
            <a:r>
              <a:rPr lang="en-US" sz="1200" dirty="0"/>
              <a:t> all highlight the spice’s unique shape (the pericarps of star anise).</a:t>
            </a:r>
          </a:p>
          <a:p>
            <a:endParaRPr lang="en-US" dirty="0"/>
          </a:p>
        </p:txBody>
      </p:sp>
      <p:sp>
        <p:nvSpPr>
          <p:cNvPr id="4" name="Slide Number Placeholder 3"/>
          <p:cNvSpPr>
            <a:spLocks noGrp="1"/>
          </p:cNvSpPr>
          <p:nvPr>
            <p:ph type="sldNum" sz="quarter" idx="5"/>
          </p:nvPr>
        </p:nvSpPr>
        <p:spPr/>
        <p:txBody>
          <a:bodyPr/>
          <a:lstStyle/>
          <a:p>
            <a:fld id="{46E6B86C-C56A-4B36-B0B2-CCC3746007CF}" type="slidenum">
              <a:rPr lang="en-GB" smtClean="0"/>
              <a:t>26</a:t>
            </a:fld>
            <a:endParaRPr lang="en-GB"/>
          </a:p>
        </p:txBody>
      </p:sp>
    </p:spTree>
    <p:extLst>
      <p:ext uri="{BB962C8B-B14F-4D97-AF65-F5344CB8AC3E}">
        <p14:creationId xmlns:p14="http://schemas.microsoft.com/office/powerpoint/2010/main" val="29803483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 anise have various other name variations. Can we analyze them? </a:t>
            </a:r>
          </a:p>
          <a:p>
            <a:endParaRPr lang="en-US" dirty="0"/>
          </a:p>
          <a:p>
            <a:r>
              <a:rPr lang="en-US" dirty="0"/>
              <a:t>Chinese has a modifier of size (‘big’), which implies that there is a </a:t>
            </a:r>
            <a:r>
              <a:rPr lang="ko-KR" altLang="en-US" sz="1200" dirty="0">
                <a:sym typeface="Wingdings" panose="05000000000000000000" pitchFamily="2" charset="2"/>
              </a:rPr>
              <a:t>小茴香 </a:t>
            </a:r>
            <a:r>
              <a:rPr lang="en-US" altLang="ko-KR" sz="1200" dirty="0" err="1">
                <a:sym typeface="Wingdings" panose="05000000000000000000" pitchFamily="2" charset="2"/>
              </a:rPr>
              <a:t>xiaohuixiang</a:t>
            </a:r>
            <a:r>
              <a:rPr lang="en-US" altLang="ko-KR" sz="1200" dirty="0">
                <a:sym typeface="Wingdings" panose="05000000000000000000" pitchFamily="2" charset="2"/>
              </a:rPr>
              <a:t>, ‘small’ </a:t>
            </a:r>
            <a:r>
              <a:rPr lang="en-US" altLang="ko-KR" sz="1200" dirty="0" err="1">
                <a:sym typeface="Wingdings" panose="05000000000000000000" pitchFamily="2" charset="2"/>
              </a:rPr>
              <a:t>huixiang</a:t>
            </a:r>
            <a:r>
              <a:rPr lang="en-US" altLang="ko-KR" sz="1200" dirty="0">
                <a:sym typeface="Wingdings" panose="05000000000000000000" pitchFamily="2" charset="2"/>
              </a:rPr>
              <a:t>. There is indeed, it is fennel. </a:t>
            </a:r>
            <a:r>
              <a:rPr lang="en-US" sz="1800" b="0" i="0" u="none" strike="noStrike" baseline="0" dirty="0">
                <a:latin typeface="Brill-Roman"/>
              </a:rPr>
              <a:t>In fact</a:t>
            </a:r>
            <a:r>
              <a:rPr lang="en-US" sz="1800" b="0" i="0" u="none" strike="noStrike" baseline="0" dirty="0">
                <a:latin typeface="NotoSerifKR-Medium" panose="02020500000000000000" pitchFamily="18" charset="-128"/>
                <a:ea typeface="NotoSerifKR-Medium" panose="02020500000000000000" pitchFamily="18" charset="-128"/>
              </a:rPr>
              <a:t>, </a:t>
            </a:r>
            <a:r>
              <a:rPr lang="en-US" sz="1800" b="0" i="0" u="none" strike="noStrike" baseline="0" dirty="0">
                <a:latin typeface="Brill-Roman"/>
                <a:ea typeface="NotoSerifKR-Medium" panose="02020500000000000000" pitchFamily="18" charset="-128"/>
              </a:rPr>
              <a:t>the Chinese </a:t>
            </a:r>
            <a:r>
              <a:rPr lang="en-US" sz="1800" b="0" i="0" u="none" strike="noStrike" baseline="0" dirty="0">
                <a:latin typeface="NotoSerifTC-Medium" panose="02020500000000000000" pitchFamily="18" charset="-128"/>
                <a:ea typeface="NotoSerifTC-Medium" panose="02020500000000000000" pitchFamily="18" charset="-128"/>
              </a:rPr>
              <a:t>大/小 </a:t>
            </a:r>
            <a:r>
              <a:rPr lang="en-US" sz="1800" b="0" i="1" u="none" strike="noStrike" baseline="0" dirty="0" err="1">
                <a:latin typeface="Brill-Italic"/>
                <a:ea typeface="NotoSerifTC-Medium" panose="02020500000000000000" pitchFamily="18" charset="-128"/>
              </a:rPr>
              <a:t>dà</a:t>
            </a:r>
            <a:r>
              <a:rPr lang="en-US" sz="1800" b="0" i="1" u="none" strike="noStrike" baseline="0" dirty="0">
                <a:latin typeface="Brill-Italic"/>
                <a:ea typeface="NotoSerifTC-Medium" panose="02020500000000000000" pitchFamily="18" charset="-128"/>
              </a:rPr>
              <a:t>/</a:t>
            </a:r>
            <a:r>
              <a:rPr lang="en-US" sz="1800" b="0" i="1" u="none" strike="noStrike" baseline="0" dirty="0" err="1">
                <a:latin typeface="Brill-Italic"/>
                <a:ea typeface="NotoSerifTC-Medium" panose="02020500000000000000" pitchFamily="18" charset="-128"/>
              </a:rPr>
              <a:t>xiǎ</a:t>
            </a:r>
            <a:r>
              <a:rPr lang="en-US" sz="1800" b="0" i="1" u="none" strike="noStrike" baseline="0" dirty="0">
                <a:latin typeface="Brill-Italic"/>
                <a:ea typeface="NotoSerifTC-Medium" panose="02020500000000000000" pitchFamily="18" charset="-128"/>
              </a:rPr>
              <a:t> </a:t>
            </a:r>
            <a:r>
              <a:rPr lang="en-US" sz="1800" b="0" i="0" u="none" strike="noStrike" baseline="0" dirty="0">
                <a:latin typeface="NotoSerifKR-Medium" panose="02020500000000000000" pitchFamily="18" charset="-128"/>
                <a:ea typeface="NotoSerifKR-Medium" panose="02020500000000000000" pitchFamily="18" charset="-128"/>
              </a:rPr>
              <a:t>‘</a:t>
            </a:r>
            <a:r>
              <a:rPr lang="en-US" sz="1800" b="0" i="0" u="none" strike="noStrike" baseline="0" dirty="0">
                <a:latin typeface="Brill-Roman"/>
                <a:ea typeface="NotoSerifKR-Medium" panose="02020500000000000000" pitchFamily="18" charset="-128"/>
              </a:rPr>
              <a:t>greater/lesser</a:t>
            </a:r>
            <a:r>
              <a:rPr lang="en-US" sz="1800" b="0" i="0" u="none" strike="noStrike" baseline="0" dirty="0">
                <a:latin typeface="NotoSerifKR-Medium" panose="02020500000000000000" pitchFamily="18" charset="-128"/>
                <a:ea typeface="NotoSerifKR-Medium" panose="02020500000000000000" pitchFamily="18" charset="-128"/>
              </a:rPr>
              <a:t>’ </a:t>
            </a:r>
            <a:r>
              <a:rPr lang="en-US" sz="1800" b="0" i="0" u="none" strike="noStrike" baseline="0" dirty="0">
                <a:latin typeface="Brill-Roman"/>
                <a:ea typeface="NotoSerifKR-Medium" panose="02020500000000000000" pitchFamily="18" charset="-128"/>
              </a:rPr>
              <a:t>contrast is not necessarily a marker of size</a:t>
            </a:r>
            <a:r>
              <a:rPr lang="en-US" sz="1800" b="0" i="0" u="none" strike="noStrike" baseline="0" dirty="0">
                <a:latin typeface="NotoSerifKR-Medium" panose="02020500000000000000" pitchFamily="18" charset="-128"/>
                <a:ea typeface="NotoSerifKR-Medium" panose="02020500000000000000" pitchFamily="18" charset="-128"/>
              </a:rPr>
              <a:t>, </a:t>
            </a:r>
            <a:r>
              <a:rPr lang="en-US" sz="1800" b="0" i="0" u="none" strike="noStrike" baseline="0" dirty="0">
                <a:latin typeface="Brill-Roman"/>
                <a:ea typeface="NotoSerifKR-Medium" panose="02020500000000000000" pitchFamily="18" charset="-128"/>
              </a:rPr>
              <a:t>but a semantic tool to convey </a:t>
            </a:r>
            <a:r>
              <a:rPr lang="en-US" sz="1800" b="0" i="0" u="none" strike="noStrike" baseline="0" dirty="0">
                <a:latin typeface="Brill-Roman"/>
              </a:rPr>
              <a:t>unmarked/marked</a:t>
            </a:r>
            <a:r>
              <a:rPr lang="en-US" sz="1800" b="0" i="0" u="none" strike="noStrike" baseline="0" dirty="0">
                <a:latin typeface="NotoSerifKR-Medium" panose="02020500000000000000" pitchFamily="18" charset="-128"/>
                <a:ea typeface="NotoSerifKR-Medium" panose="02020500000000000000" pitchFamily="18" charset="-128"/>
              </a:rPr>
              <a:t>, </a:t>
            </a:r>
            <a:r>
              <a:rPr lang="en-US" sz="1800" b="0" i="0" u="none" strike="noStrike" baseline="0" dirty="0">
                <a:latin typeface="Brill-Roman"/>
                <a:ea typeface="NotoSerifKR-Medium" panose="02020500000000000000" pitchFamily="18" charset="-128"/>
              </a:rPr>
              <a:t>or proper/imitator</a:t>
            </a:r>
            <a:r>
              <a:rPr lang="en-US" sz="1800" b="0" i="0" u="none" strike="noStrike" baseline="0" dirty="0">
                <a:latin typeface="NotoSerifKR-Medium" panose="02020500000000000000" pitchFamily="18" charset="-128"/>
                <a:ea typeface="NotoSerifKR-Medium" panose="02020500000000000000" pitchFamily="18" charset="-128"/>
              </a:rPr>
              <a:t>.</a:t>
            </a:r>
            <a:endParaRPr lang="en-US" dirty="0"/>
          </a:p>
          <a:p>
            <a:endParaRPr lang="en-US" dirty="0"/>
          </a:p>
        </p:txBody>
      </p:sp>
      <p:sp>
        <p:nvSpPr>
          <p:cNvPr id="4" name="Slide Number Placeholder 3"/>
          <p:cNvSpPr>
            <a:spLocks noGrp="1"/>
          </p:cNvSpPr>
          <p:nvPr>
            <p:ph type="sldNum" sz="quarter" idx="5"/>
          </p:nvPr>
        </p:nvSpPr>
        <p:spPr/>
        <p:txBody>
          <a:bodyPr/>
          <a:lstStyle/>
          <a:p>
            <a:fld id="{46E6B86C-C56A-4B36-B0B2-CCC3746007CF}" type="slidenum">
              <a:rPr lang="en-GB" smtClean="0"/>
              <a:t>27</a:t>
            </a:fld>
            <a:endParaRPr lang="en-GB"/>
          </a:p>
        </p:txBody>
      </p:sp>
    </p:spTree>
    <p:extLst>
      <p:ext uri="{BB962C8B-B14F-4D97-AF65-F5344CB8AC3E}">
        <p14:creationId xmlns:p14="http://schemas.microsoft.com/office/powerpoint/2010/main" val="33665983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Thnak</a:t>
            </a:r>
            <a:r>
              <a:rPr lang="en-US" dirty="0"/>
              <a:t> you so much for allowing me to talk here today, if you have any question, please feel free to ask!</a:t>
            </a:r>
          </a:p>
        </p:txBody>
      </p:sp>
      <p:sp>
        <p:nvSpPr>
          <p:cNvPr id="4" name="Slide Number Placeholder 3"/>
          <p:cNvSpPr>
            <a:spLocks noGrp="1"/>
          </p:cNvSpPr>
          <p:nvPr>
            <p:ph type="sldNum" sz="quarter" idx="5"/>
          </p:nvPr>
        </p:nvSpPr>
        <p:spPr/>
        <p:txBody>
          <a:bodyPr/>
          <a:lstStyle/>
          <a:p>
            <a:fld id="{46E6B86C-C56A-4B36-B0B2-CCC3746007CF}" type="slidenum">
              <a:rPr lang="en-GB" smtClean="0"/>
              <a:t>37</a:t>
            </a:fld>
            <a:endParaRPr lang="en-GB"/>
          </a:p>
        </p:txBody>
      </p:sp>
    </p:spTree>
    <p:extLst>
      <p:ext uri="{BB962C8B-B14F-4D97-AF65-F5344CB8AC3E}">
        <p14:creationId xmlns:p14="http://schemas.microsoft.com/office/powerpoint/2010/main" val="2317588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my research I have come across names, such as ... … </a:t>
            </a:r>
            <a:r>
              <a:rPr lang="en-US" dirty="0" err="1"/>
              <a:t>Jiāo</a:t>
            </a:r>
            <a:r>
              <a:rPr lang="en-US" dirty="0"/>
              <a:t>, </a:t>
            </a:r>
            <a:r>
              <a:rPr lang="en-US" dirty="0" err="1"/>
              <a:t>ròuguì</a:t>
            </a:r>
            <a:r>
              <a:rPr lang="en-US" dirty="0"/>
              <a:t>,</a:t>
            </a:r>
            <a:r>
              <a:rPr lang="en-US" altLang="zh-TW" dirty="0"/>
              <a:t> </a:t>
            </a:r>
            <a:r>
              <a:rPr lang="en-US" altLang="zh-TW" dirty="0" err="1"/>
              <a:t>d</a:t>
            </a:r>
            <a:r>
              <a:rPr lang="en-US" dirty="0" err="1"/>
              <a:t>òukòu</a:t>
            </a:r>
            <a:r>
              <a:rPr lang="en-US" dirty="0"/>
              <a:t>, </a:t>
            </a:r>
            <a:r>
              <a:rPr lang="en-US" dirty="0" err="1"/>
              <a:t>zīrán</a:t>
            </a:r>
            <a:r>
              <a:rPr lang="en-US" dirty="0"/>
              <a:t>. Not surprisingly, we can see that this domain is very rich in loanwords and Wanderw</a:t>
            </a:r>
            <a:r>
              <a:rPr lang="hu-HU" dirty="0"/>
              <a:t>ö</a:t>
            </a:r>
            <a:r>
              <a:rPr lang="en-US" dirty="0"/>
              <a:t>rter or wandering loanwords, that have spread across large areas and into many languages. </a:t>
            </a:r>
          </a:p>
        </p:txBody>
      </p:sp>
      <p:sp>
        <p:nvSpPr>
          <p:cNvPr id="4" name="Slide Number Placeholder 3"/>
          <p:cNvSpPr>
            <a:spLocks noGrp="1"/>
          </p:cNvSpPr>
          <p:nvPr>
            <p:ph type="sldNum" sz="quarter" idx="5"/>
          </p:nvPr>
        </p:nvSpPr>
        <p:spPr/>
        <p:txBody>
          <a:bodyPr/>
          <a:lstStyle/>
          <a:p>
            <a:fld id="{46E6B86C-C56A-4B36-B0B2-CCC3746007CF}" type="slidenum">
              <a:rPr lang="en-GB" smtClean="0"/>
              <a:t>4</a:t>
            </a:fld>
            <a:endParaRPr lang="en-GB"/>
          </a:p>
        </p:txBody>
      </p:sp>
    </p:spTree>
    <p:extLst>
      <p:ext uri="{BB962C8B-B14F-4D97-AF65-F5344CB8AC3E}">
        <p14:creationId xmlns:p14="http://schemas.microsoft.com/office/powerpoint/2010/main" val="1797802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 did for one, is that I have mapped the etymologies for the three languages, which in turn showed the most influential donor languages and the civilizations that participated in the spice trade along trade routes.</a:t>
            </a:r>
          </a:p>
        </p:txBody>
      </p:sp>
      <p:sp>
        <p:nvSpPr>
          <p:cNvPr id="4" name="Slide Number Placeholder 3"/>
          <p:cNvSpPr>
            <a:spLocks noGrp="1"/>
          </p:cNvSpPr>
          <p:nvPr>
            <p:ph type="sldNum" sz="quarter" idx="5"/>
          </p:nvPr>
        </p:nvSpPr>
        <p:spPr/>
        <p:txBody>
          <a:bodyPr/>
          <a:lstStyle/>
          <a:p>
            <a:fld id="{46E6B86C-C56A-4B36-B0B2-CCC3746007CF}" type="slidenum">
              <a:rPr lang="en-GB" smtClean="0"/>
              <a:t>5</a:t>
            </a:fld>
            <a:endParaRPr lang="en-GB"/>
          </a:p>
        </p:txBody>
      </p:sp>
    </p:spTree>
    <p:extLst>
      <p:ext uri="{BB962C8B-B14F-4D97-AF65-F5344CB8AC3E}">
        <p14:creationId xmlns:p14="http://schemas.microsoft.com/office/powerpoint/2010/main" val="243493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 more concrete example, here you can see for example the diffusion of words for pepper from Sanskrit </a:t>
            </a:r>
            <a:r>
              <a:rPr lang="en-US" dirty="0" err="1"/>
              <a:t>pippali</a:t>
            </a:r>
            <a:r>
              <a:rPr lang="en-US" dirty="0"/>
              <a:t>, which is the etymon of many pepper words across languages, especially by transmissions via Greek in Latin in Europe, Arabic and Persian in West Asia, and Sanskrit in East Asia. Interestingly, the original word referred to long pepper, not black pepper, which is a related but different spice also from India. Chinese </a:t>
            </a:r>
            <a:r>
              <a:rPr lang="en-US" dirty="0" err="1"/>
              <a:t>biba</a:t>
            </a:r>
            <a:r>
              <a:rPr lang="en-US" dirty="0"/>
              <a:t> used in Traditional Chinese Medicine still refers to this fruit. Okay, so far so good. </a:t>
            </a:r>
          </a:p>
        </p:txBody>
      </p:sp>
      <p:sp>
        <p:nvSpPr>
          <p:cNvPr id="4" name="Slide Number Placeholder 3"/>
          <p:cNvSpPr>
            <a:spLocks noGrp="1"/>
          </p:cNvSpPr>
          <p:nvPr>
            <p:ph type="sldNum" sz="quarter" idx="5"/>
          </p:nvPr>
        </p:nvSpPr>
        <p:spPr/>
        <p:txBody>
          <a:bodyPr/>
          <a:lstStyle/>
          <a:p>
            <a:fld id="{46E6B86C-C56A-4B36-B0B2-CCC3746007CF}" type="slidenum">
              <a:rPr lang="en-GB" smtClean="0"/>
              <a:t>6</a:t>
            </a:fld>
            <a:endParaRPr lang="en-GB"/>
          </a:p>
        </p:txBody>
      </p:sp>
    </p:spTree>
    <p:extLst>
      <p:ext uri="{BB962C8B-B14F-4D97-AF65-F5344CB8AC3E}">
        <p14:creationId xmlns:p14="http://schemas.microsoft.com/office/powerpoint/2010/main" val="538947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here it gets tricky: We have many compounded names as well, that clearly point to other items, for example Jamaica pepper, Ceylon cinnamon, true cardamom, black cumin, and even more complex cases, such as Javanese long pepper, Ethiopian false cardamom, or red hot chili pepper. What’s going on here? Today we are going to untangle this phenomenon.</a:t>
            </a:r>
          </a:p>
        </p:txBody>
      </p:sp>
      <p:sp>
        <p:nvSpPr>
          <p:cNvPr id="4" name="Slide Number Placeholder 3"/>
          <p:cNvSpPr>
            <a:spLocks noGrp="1"/>
          </p:cNvSpPr>
          <p:nvPr>
            <p:ph type="sldNum" sz="quarter" idx="5"/>
          </p:nvPr>
        </p:nvSpPr>
        <p:spPr/>
        <p:txBody>
          <a:bodyPr/>
          <a:lstStyle/>
          <a:p>
            <a:fld id="{46E6B86C-C56A-4B36-B0B2-CCC3746007CF}" type="slidenum">
              <a:rPr lang="en-GB" smtClean="0"/>
              <a:t>7</a:t>
            </a:fld>
            <a:endParaRPr lang="en-GB"/>
          </a:p>
        </p:txBody>
      </p:sp>
    </p:spTree>
    <p:extLst>
      <p:ext uri="{BB962C8B-B14F-4D97-AF65-F5344CB8AC3E}">
        <p14:creationId xmlns:p14="http://schemas.microsoft.com/office/powerpoint/2010/main" val="3395211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project focuses on English, Arabic, and Chinese, and here you can see the distribution of borrowed spices names according to the default names of 24 spices in my dataset. What you can see here is a hint on that while English and Arabic mostly borrows spice names, Chinese prefers native solutions. CLICK. But what are these native solutions? What are the non-borrowed elements in spice name creation?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6E6B86C-C56A-4B36-B0B2-CCC3746007CF}" type="slidenum">
              <a:rPr lang="en-GB" smtClean="0"/>
              <a:t>8</a:t>
            </a:fld>
            <a:endParaRPr lang="en-GB"/>
          </a:p>
        </p:txBody>
      </p:sp>
    </p:spTree>
    <p:extLst>
      <p:ext uri="{BB962C8B-B14F-4D97-AF65-F5344CB8AC3E}">
        <p14:creationId xmlns:p14="http://schemas.microsoft.com/office/powerpoint/2010/main" val="640461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t>When investigating the linguistic phenomena around the exchange of words along with </a:t>
            </a:r>
            <a:r>
              <a:rPr lang="en-US" sz="4000" b="1" dirty="0"/>
              <a:t>items</a:t>
            </a:r>
            <a:r>
              <a:rPr lang="en-US" sz="4000" dirty="0"/>
              <a:t> of trade in </a:t>
            </a:r>
            <a:r>
              <a:rPr lang="en-US" sz="4000" b="1" dirty="0"/>
              <a:t>contact situations</a:t>
            </a:r>
            <a:r>
              <a:rPr lang="en-US" sz="4000" dirty="0"/>
              <a:t>, we already have a good understanding of how borrowing happens</a:t>
            </a:r>
            <a:r>
              <a:rPr lang="en-US" sz="4000" i="1" dirty="0"/>
              <a:t>. </a:t>
            </a:r>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 </a:t>
            </a:r>
          </a:p>
          <a:p>
            <a:r>
              <a:rPr lang="en-US" sz="1800" b="0" i="0" u="none" strike="noStrike" baseline="0" dirty="0">
                <a:solidFill>
                  <a:srgbClr val="000000"/>
                </a:solidFill>
                <a:latin typeface="Times New Roman" panose="02020603050405020304" pitchFamily="18" charset="0"/>
              </a:rPr>
              <a:t>In this talk, I will try to approach the same event – </a:t>
            </a:r>
            <a:r>
              <a:rPr lang="en-US" sz="1800" b="0" i="1" u="none" strike="noStrike" baseline="0" dirty="0">
                <a:solidFill>
                  <a:srgbClr val="000000"/>
                </a:solidFill>
                <a:latin typeface="Times New Roman" panose="02020603050405020304" pitchFamily="18" charset="0"/>
              </a:rPr>
              <a:t>linguistic acculturation</a:t>
            </a:r>
            <a:r>
              <a:rPr lang="en-US" sz="1800" b="0" i="0" u="none" strike="noStrike" baseline="0" dirty="0">
                <a:solidFill>
                  <a:srgbClr val="000000"/>
                </a:solidFill>
                <a:latin typeface="Times New Roman" panose="02020603050405020304" pitchFamily="18" charset="0"/>
              </a:rPr>
              <a:t>, the “response in a language to new items that become known through cultural contact” (</a:t>
            </a:r>
            <a:r>
              <a:rPr lang="en-US" sz="1800" b="0" i="0" u="none" strike="noStrike" baseline="0" dirty="0" err="1">
                <a:solidFill>
                  <a:srgbClr val="000000"/>
                </a:solidFill>
                <a:latin typeface="Times New Roman" panose="02020603050405020304" pitchFamily="18" charset="0"/>
              </a:rPr>
              <a:t>Cambell</a:t>
            </a:r>
            <a:r>
              <a:rPr lang="en-US" sz="1800" b="0" i="0" u="none" strike="noStrike" baseline="0" dirty="0">
                <a:solidFill>
                  <a:srgbClr val="000000"/>
                </a:solidFill>
                <a:latin typeface="Times New Roman" panose="02020603050405020304" pitchFamily="18" charset="0"/>
              </a:rPr>
              <a:t> &amp; </a:t>
            </a:r>
            <a:r>
              <a:rPr lang="en-US" sz="1800" b="0" i="0" u="none" strike="noStrike" baseline="0" dirty="0" err="1">
                <a:solidFill>
                  <a:srgbClr val="000000"/>
                </a:solidFill>
                <a:latin typeface="Times New Roman" panose="02020603050405020304" pitchFamily="18" charset="0"/>
              </a:rPr>
              <a:t>Mixco</a:t>
            </a:r>
            <a:r>
              <a:rPr lang="en-US" sz="1800" b="0" i="0" u="none" strike="noStrike" baseline="0" dirty="0">
                <a:solidFill>
                  <a:srgbClr val="000000"/>
                </a:solidFill>
                <a:latin typeface="Times New Roman" panose="02020603050405020304" pitchFamily="18" charset="0"/>
              </a:rPr>
              <a:t>, 2007) – but focus on words, specifically the names of novel items, that were not simply borrowed, but otherwise “innovated”. </a:t>
            </a:r>
            <a:endParaRPr lang="en-US" dirty="0"/>
          </a:p>
        </p:txBody>
      </p:sp>
      <p:sp>
        <p:nvSpPr>
          <p:cNvPr id="4" name="Slide Number Placeholder 3"/>
          <p:cNvSpPr>
            <a:spLocks noGrp="1"/>
          </p:cNvSpPr>
          <p:nvPr>
            <p:ph type="sldNum" sz="quarter" idx="5"/>
          </p:nvPr>
        </p:nvSpPr>
        <p:spPr/>
        <p:txBody>
          <a:bodyPr/>
          <a:lstStyle/>
          <a:p>
            <a:fld id="{46E6B86C-C56A-4B36-B0B2-CCC3746007CF}" type="slidenum">
              <a:rPr lang="en-GB" smtClean="0"/>
              <a:t>9</a:t>
            </a:fld>
            <a:endParaRPr lang="en-GB"/>
          </a:p>
        </p:txBody>
      </p:sp>
    </p:spTree>
    <p:extLst>
      <p:ext uri="{BB962C8B-B14F-4D97-AF65-F5344CB8AC3E}">
        <p14:creationId xmlns:p14="http://schemas.microsoft.com/office/powerpoint/2010/main" val="2253348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a:t>
            </a:r>
            <a:r>
              <a:rPr lang="en-US" sz="1200" b="1" dirty="0"/>
              <a:t>mechanisms</a:t>
            </a:r>
            <a:r>
              <a:rPr lang="en-US" sz="1200" dirty="0"/>
              <a:t> of </a:t>
            </a:r>
            <a:r>
              <a:rPr lang="en-US" sz="1200" b="1" dirty="0"/>
              <a:t>linguistic acculturation </a:t>
            </a:r>
            <a:r>
              <a:rPr lang="en-US" sz="1200" dirty="0"/>
              <a:t>can be several, and they can be deducted from linguistic (and historical) analysis. </a:t>
            </a:r>
          </a:p>
          <a:p>
            <a:r>
              <a:rPr lang="en-US" sz="1200" dirty="0"/>
              <a:t>The main question for a linguists is: Is a name borrowed or not, and if not, how speakers came up with the name?</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 languages can either borrow loanwords, such as anise in English, calque loan translations, such as long pepper from Latin, they can borrow indirectly, such as the learned loan of </a:t>
            </a:r>
            <a:r>
              <a:rPr lang="en-US" sz="1200" dirty="0" err="1"/>
              <a:t>asafoetida</a:t>
            </a:r>
            <a:r>
              <a:rPr lang="en-US" sz="1200" dirty="0"/>
              <a:t> from medieval medical texts, but they can also innovate using internal resources through compounding, </a:t>
            </a:r>
            <a:r>
              <a:rPr lang="en-GB" sz="1200" i="1" dirty="0"/>
              <a:t>black cardamom; sweet cumin, </a:t>
            </a:r>
            <a:r>
              <a:rPr lang="en-US" sz="1200" dirty="0"/>
              <a:t>blending: </a:t>
            </a:r>
            <a:r>
              <a:rPr lang="en-GB" sz="1200" i="1" dirty="0"/>
              <a:t>aniseed; safflower,</a:t>
            </a:r>
            <a:r>
              <a:rPr lang="en-GB" sz="1200" i="0" dirty="0"/>
              <a:t> and the meaning can shift with time, for example </a:t>
            </a:r>
            <a:r>
              <a:rPr lang="en-US" sz="1200" dirty="0"/>
              <a:t>the word pigment for paints and dyes in Romance languages broadened to include concoctions of plant matter and eventually spices, then narrowed down to mean pepper, and today Spanish pepper is called </a:t>
            </a:r>
            <a:r>
              <a:rPr lang="en-US" sz="1200" i="1" dirty="0"/>
              <a:t>pimento</a:t>
            </a:r>
            <a:r>
              <a:rPr lang="en-US" sz="1200" dirty="0"/>
              <a:t>. Also, this new word have displaced the older word, </a:t>
            </a:r>
            <a:r>
              <a:rPr lang="en-US" sz="1200" dirty="0" err="1"/>
              <a:t>pebre</a:t>
            </a:r>
            <a:r>
              <a:rPr lang="en-US" sz="1200" dirty="0"/>
              <a:t> ‘pepper’ which was the Greek loan we still have in most European languages.</a:t>
            </a:r>
          </a:p>
        </p:txBody>
      </p:sp>
      <p:sp>
        <p:nvSpPr>
          <p:cNvPr id="4" name="Slide Number Placeholder 3"/>
          <p:cNvSpPr>
            <a:spLocks noGrp="1"/>
          </p:cNvSpPr>
          <p:nvPr>
            <p:ph type="sldNum" sz="quarter" idx="5"/>
          </p:nvPr>
        </p:nvSpPr>
        <p:spPr/>
        <p:txBody>
          <a:bodyPr/>
          <a:lstStyle/>
          <a:p>
            <a:fld id="{46E6B86C-C56A-4B36-B0B2-CCC3746007CF}" type="slidenum">
              <a:rPr lang="en-GB" smtClean="0"/>
              <a:t>10</a:t>
            </a:fld>
            <a:endParaRPr lang="en-GB"/>
          </a:p>
        </p:txBody>
      </p:sp>
    </p:spTree>
    <p:extLst>
      <p:ext uri="{BB962C8B-B14F-4D97-AF65-F5344CB8AC3E}">
        <p14:creationId xmlns:p14="http://schemas.microsoft.com/office/powerpoint/2010/main" val="1629746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1DF31-3D95-83C7-FF2F-482E532941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121A233-8E08-E33B-C1DF-894FE88ACA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DBAFCE9-D5BF-01B8-9D5E-69BA6EC9856A}"/>
              </a:ext>
            </a:extLst>
          </p:cNvPr>
          <p:cNvSpPr>
            <a:spLocks noGrp="1"/>
          </p:cNvSpPr>
          <p:nvPr>
            <p:ph type="dt" sz="half" idx="10"/>
          </p:nvPr>
        </p:nvSpPr>
        <p:spPr/>
        <p:txBody>
          <a:bodyPr/>
          <a:lstStyle>
            <a:lvl1pPr>
              <a:defRPr sz="1400"/>
            </a:lvl1pPr>
          </a:lstStyle>
          <a:p>
            <a:fld id="{810ACDC4-D81D-4F53-BBEC-E52E2ACF30E4}" type="datetime1">
              <a:rPr lang="en-GB" smtClean="0"/>
              <a:t>16/12/2022</a:t>
            </a:fld>
            <a:endParaRPr lang="en-GB" dirty="0"/>
          </a:p>
        </p:txBody>
      </p:sp>
      <p:sp>
        <p:nvSpPr>
          <p:cNvPr id="5" name="Footer Placeholder 4">
            <a:extLst>
              <a:ext uri="{FF2B5EF4-FFF2-40B4-BE49-F238E27FC236}">
                <a16:creationId xmlns:a16="http://schemas.microsoft.com/office/drawing/2014/main" id="{9F94A636-BB0B-DF98-D231-01157B0930C6}"/>
              </a:ext>
            </a:extLst>
          </p:cNvPr>
          <p:cNvSpPr>
            <a:spLocks noGrp="1"/>
          </p:cNvSpPr>
          <p:nvPr>
            <p:ph type="ftr" sz="quarter" idx="11"/>
          </p:nvPr>
        </p:nvSpPr>
        <p:spPr/>
        <p:txBody>
          <a:bodyPr/>
          <a:lstStyle>
            <a:lvl1pPr>
              <a:defRPr sz="1400"/>
            </a:lvl1pPr>
          </a:lstStyle>
          <a:p>
            <a:r>
              <a:rPr lang="en-GB"/>
              <a:t>Gábor Parti - JWLLP 2022</a:t>
            </a:r>
            <a:endParaRPr lang="en-GB" dirty="0"/>
          </a:p>
        </p:txBody>
      </p:sp>
      <p:sp>
        <p:nvSpPr>
          <p:cNvPr id="6" name="Slide Number Placeholder 5">
            <a:extLst>
              <a:ext uri="{FF2B5EF4-FFF2-40B4-BE49-F238E27FC236}">
                <a16:creationId xmlns:a16="http://schemas.microsoft.com/office/drawing/2014/main" id="{A19DBF08-EC9F-4BA5-85DB-7A89F6EA968C}"/>
              </a:ext>
            </a:extLst>
          </p:cNvPr>
          <p:cNvSpPr>
            <a:spLocks noGrp="1"/>
          </p:cNvSpPr>
          <p:nvPr>
            <p:ph type="sldNum" sz="quarter" idx="12"/>
          </p:nvPr>
        </p:nvSpPr>
        <p:spPr/>
        <p:txBody>
          <a:bodyPr/>
          <a:lstStyle>
            <a:lvl1pPr>
              <a:defRPr sz="1400"/>
            </a:lvl1pPr>
          </a:lstStyle>
          <a:p>
            <a:fld id="{5A9594EE-3C2D-4CBF-82B7-A2DDF24CED64}" type="slidenum">
              <a:rPr lang="en-GB" smtClean="0"/>
              <a:pPr/>
              <a:t>‹#›</a:t>
            </a:fld>
            <a:endParaRPr lang="en-GB" dirty="0"/>
          </a:p>
        </p:txBody>
      </p:sp>
    </p:spTree>
    <p:extLst>
      <p:ext uri="{BB962C8B-B14F-4D97-AF65-F5344CB8AC3E}">
        <p14:creationId xmlns:p14="http://schemas.microsoft.com/office/powerpoint/2010/main" val="300565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FD2C0-E480-C7D5-9EFA-3FBBCA474D3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5547C08-3C50-4670-8489-0E8C3D8DE3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7B3C9E-156F-FF58-477D-8CC9F2DC346A}"/>
              </a:ext>
            </a:extLst>
          </p:cNvPr>
          <p:cNvSpPr>
            <a:spLocks noGrp="1"/>
          </p:cNvSpPr>
          <p:nvPr>
            <p:ph type="dt" sz="half" idx="10"/>
          </p:nvPr>
        </p:nvSpPr>
        <p:spPr/>
        <p:txBody>
          <a:bodyPr/>
          <a:lstStyle/>
          <a:p>
            <a:fld id="{ADC35E79-E753-448A-B667-6FCA65DDA56A}" type="datetime1">
              <a:rPr lang="en-GB" smtClean="0"/>
              <a:t>16/12/2022</a:t>
            </a:fld>
            <a:endParaRPr lang="en-GB"/>
          </a:p>
        </p:txBody>
      </p:sp>
      <p:sp>
        <p:nvSpPr>
          <p:cNvPr id="5" name="Footer Placeholder 4">
            <a:extLst>
              <a:ext uri="{FF2B5EF4-FFF2-40B4-BE49-F238E27FC236}">
                <a16:creationId xmlns:a16="http://schemas.microsoft.com/office/drawing/2014/main" id="{A7CED452-6AE5-55A0-6FB8-7460BA0B4A8A}"/>
              </a:ext>
            </a:extLst>
          </p:cNvPr>
          <p:cNvSpPr>
            <a:spLocks noGrp="1"/>
          </p:cNvSpPr>
          <p:nvPr>
            <p:ph type="ftr" sz="quarter" idx="11"/>
          </p:nvPr>
        </p:nvSpPr>
        <p:spPr/>
        <p:txBody>
          <a:bodyPr/>
          <a:lstStyle/>
          <a:p>
            <a:r>
              <a:rPr lang="en-GB"/>
              <a:t>Gábor Parti - JWLLP 2022</a:t>
            </a:r>
          </a:p>
        </p:txBody>
      </p:sp>
      <p:sp>
        <p:nvSpPr>
          <p:cNvPr id="6" name="Slide Number Placeholder 5">
            <a:extLst>
              <a:ext uri="{FF2B5EF4-FFF2-40B4-BE49-F238E27FC236}">
                <a16:creationId xmlns:a16="http://schemas.microsoft.com/office/drawing/2014/main" id="{DE50286E-9348-652D-5B1A-5922165149DF}"/>
              </a:ext>
            </a:extLst>
          </p:cNvPr>
          <p:cNvSpPr>
            <a:spLocks noGrp="1"/>
          </p:cNvSpPr>
          <p:nvPr>
            <p:ph type="sldNum" sz="quarter" idx="12"/>
          </p:nvPr>
        </p:nvSpPr>
        <p:spPr/>
        <p:txBody>
          <a:bodyPr/>
          <a:lstStyle/>
          <a:p>
            <a:fld id="{5A9594EE-3C2D-4CBF-82B7-A2DDF24CED64}" type="slidenum">
              <a:rPr lang="en-GB" smtClean="0"/>
              <a:t>‹#›</a:t>
            </a:fld>
            <a:endParaRPr lang="en-GB"/>
          </a:p>
        </p:txBody>
      </p:sp>
    </p:spTree>
    <p:extLst>
      <p:ext uri="{BB962C8B-B14F-4D97-AF65-F5344CB8AC3E}">
        <p14:creationId xmlns:p14="http://schemas.microsoft.com/office/powerpoint/2010/main" val="3922437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75DA42-45DA-01C9-27C8-885A607B5CD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8000A77-9118-0DE5-90F0-5CAF51B305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61792C-0179-F750-18A0-7CD4EC3B94C4}"/>
              </a:ext>
            </a:extLst>
          </p:cNvPr>
          <p:cNvSpPr>
            <a:spLocks noGrp="1"/>
          </p:cNvSpPr>
          <p:nvPr>
            <p:ph type="dt" sz="half" idx="10"/>
          </p:nvPr>
        </p:nvSpPr>
        <p:spPr/>
        <p:txBody>
          <a:bodyPr/>
          <a:lstStyle/>
          <a:p>
            <a:fld id="{D69433A8-10FD-4779-8364-A14C913D6F4C}" type="datetime1">
              <a:rPr lang="en-GB" smtClean="0"/>
              <a:t>16/12/2022</a:t>
            </a:fld>
            <a:endParaRPr lang="en-GB"/>
          </a:p>
        </p:txBody>
      </p:sp>
      <p:sp>
        <p:nvSpPr>
          <p:cNvPr id="5" name="Footer Placeholder 4">
            <a:extLst>
              <a:ext uri="{FF2B5EF4-FFF2-40B4-BE49-F238E27FC236}">
                <a16:creationId xmlns:a16="http://schemas.microsoft.com/office/drawing/2014/main" id="{C157F4D8-D739-6A89-A453-C70496B13F37}"/>
              </a:ext>
            </a:extLst>
          </p:cNvPr>
          <p:cNvSpPr>
            <a:spLocks noGrp="1"/>
          </p:cNvSpPr>
          <p:nvPr>
            <p:ph type="ftr" sz="quarter" idx="11"/>
          </p:nvPr>
        </p:nvSpPr>
        <p:spPr/>
        <p:txBody>
          <a:bodyPr/>
          <a:lstStyle/>
          <a:p>
            <a:r>
              <a:rPr lang="en-GB"/>
              <a:t>Gábor Parti - JWLLP 2022</a:t>
            </a:r>
          </a:p>
        </p:txBody>
      </p:sp>
      <p:sp>
        <p:nvSpPr>
          <p:cNvPr id="6" name="Slide Number Placeholder 5">
            <a:extLst>
              <a:ext uri="{FF2B5EF4-FFF2-40B4-BE49-F238E27FC236}">
                <a16:creationId xmlns:a16="http://schemas.microsoft.com/office/drawing/2014/main" id="{75D9FF82-BB78-D182-6A09-ACBC2AD2D0B5}"/>
              </a:ext>
            </a:extLst>
          </p:cNvPr>
          <p:cNvSpPr>
            <a:spLocks noGrp="1"/>
          </p:cNvSpPr>
          <p:nvPr>
            <p:ph type="sldNum" sz="quarter" idx="12"/>
          </p:nvPr>
        </p:nvSpPr>
        <p:spPr/>
        <p:txBody>
          <a:bodyPr/>
          <a:lstStyle/>
          <a:p>
            <a:fld id="{5A9594EE-3C2D-4CBF-82B7-A2DDF24CED64}" type="slidenum">
              <a:rPr lang="en-GB" smtClean="0"/>
              <a:t>‹#›</a:t>
            </a:fld>
            <a:endParaRPr lang="en-GB"/>
          </a:p>
        </p:txBody>
      </p:sp>
    </p:spTree>
    <p:extLst>
      <p:ext uri="{BB962C8B-B14F-4D97-AF65-F5344CB8AC3E}">
        <p14:creationId xmlns:p14="http://schemas.microsoft.com/office/powerpoint/2010/main" val="1658514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65B4E-91D8-E90B-1B13-F3B1048F254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F674C4F-799E-F98D-DE0D-0F39F4978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33DC13E-D0AC-ACED-3651-685063B6D9C0}"/>
              </a:ext>
            </a:extLst>
          </p:cNvPr>
          <p:cNvSpPr>
            <a:spLocks noGrp="1"/>
          </p:cNvSpPr>
          <p:nvPr>
            <p:ph type="dt" sz="half" idx="10"/>
          </p:nvPr>
        </p:nvSpPr>
        <p:spPr/>
        <p:txBody>
          <a:bodyPr/>
          <a:lstStyle/>
          <a:p>
            <a:fld id="{E7527171-F6D5-4B69-B185-F8B38DBACAF4}" type="datetime1">
              <a:rPr lang="en-GB" smtClean="0"/>
              <a:t>16/12/2022</a:t>
            </a:fld>
            <a:endParaRPr lang="en-GB"/>
          </a:p>
        </p:txBody>
      </p:sp>
      <p:sp>
        <p:nvSpPr>
          <p:cNvPr id="5" name="Footer Placeholder 4">
            <a:extLst>
              <a:ext uri="{FF2B5EF4-FFF2-40B4-BE49-F238E27FC236}">
                <a16:creationId xmlns:a16="http://schemas.microsoft.com/office/drawing/2014/main" id="{54912758-C37E-5A99-F8F7-A192C1D66E0A}"/>
              </a:ext>
            </a:extLst>
          </p:cNvPr>
          <p:cNvSpPr>
            <a:spLocks noGrp="1"/>
          </p:cNvSpPr>
          <p:nvPr>
            <p:ph type="ftr" sz="quarter" idx="11"/>
          </p:nvPr>
        </p:nvSpPr>
        <p:spPr/>
        <p:txBody>
          <a:bodyPr/>
          <a:lstStyle/>
          <a:p>
            <a:r>
              <a:rPr lang="en-GB"/>
              <a:t>Gábor Parti - JWLLP 2022</a:t>
            </a:r>
          </a:p>
        </p:txBody>
      </p:sp>
      <p:sp>
        <p:nvSpPr>
          <p:cNvPr id="6" name="Slide Number Placeholder 5">
            <a:extLst>
              <a:ext uri="{FF2B5EF4-FFF2-40B4-BE49-F238E27FC236}">
                <a16:creationId xmlns:a16="http://schemas.microsoft.com/office/drawing/2014/main" id="{1EF84BFA-3E4C-D497-89B5-FDADDE20302E}"/>
              </a:ext>
            </a:extLst>
          </p:cNvPr>
          <p:cNvSpPr>
            <a:spLocks noGrp="1"/>
          </p:cNvSpPr>
          <p:nvPr>
            <p:ph type="sldNum" sz="quarter" idx="12"/>
          </p:nvPr>
        </p:nvSpPr>
        <p:spPr/>
        <p:txBody>
          <a:bodyPr/>
          <a:lstStyle/>
          <a:p>
            <a:fld id="{5A9594EE-3C2D-4CBF-82B7-A2DDF24CED64}" type="slidenum">
              <a:rPr lang="en-GB" smtClean="0"/>
              <a:t>‹#›</a:t>
            </a:fld>
            <a:endParaRPr lang="en-GB"/>
          </a:p>
        </p:txBody>
      </p:sp>
      <p:pic>
        <p:nvPicPr>
          <p:cNvPr id="13" name="Picture 12">
            <a:extLst>
              <a:ext uri="{FF2B5EF4-FFF2-40B4-BE49-F238E27FC236}">
                <a16:creationId xmlns:a16="http://schemas.microsoft.com/office/drawing/2014/main" id="{A355CB6A-CB24-C53B-1288-3934E65BD3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49840" y="0"/>
            <a:ext cx="1005840" cy="1341120"/>
          </a:xfrm>
          <a:prstGeom prst="rect">
            <a:avLst/>
          </a:prstGeom>
        </p:spPr>
      </p:pic>
    </p:spTree>
    <p:extLst>
      <p:ext uri="{BB962C8B-B14F-4D97-AF65-F5344CB8AC3E}">
        <p14:creationId xmlns:p14="http://schemas.microsoft.com/office/powerpoint/2010/main" val="921688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8DA1-CB14-308C-B424-99B226BB1A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C217C3E-3B58-7B8D-95B9-B95FF53D44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818C21-7B44-8E39-5504-522CF4360DD9}"/>
              </a:ext>
            </a:extLst>
          </p:cNvPr>
          <p:cNvSpPr>
            <a:spLocks noGrp="1"/>
          </p:cNvSpPr>
          <p:nvPr>
            <p:ph type="dt" sz="half" idx="10"/>
          </p:nvPr>
        </p:nvSpPr>
        <p:spPr/>
        <p:txBody>
          <a:bodyPr/>
          <a:lstStyle/>
          <a:p>
            <a:fld id="{9BBBD5FB-F723-428F-9BCF-05C52F1A3E2C}" type="datetime1">
              <a:rPr lang="en-GB" smtClean="0"/>
              <a:t>16/12/2022</a:t>
            </a:fld>
            <a:endParaRPr lang="en-GB"/>
          </a:p>
        </p:txBody>
      </p:sp>
      <p:sp>
        <p:nvSpPr>
          <p:cNvPr id="5" name="Footer Placeholder 4">
            <a:extLst>
              <a:ext uri="{FF2B5EF4-FFF2-40B4-BE49-F238E27FC236}">
                <a16:creationId xmlns:a16="http://schemas.microsoft.com/office/drawing/2014/main" id="{55FCBF38-938E-225C-9E2C-92615A8AADE3}"/>
              </a:ext>
            </a:extLst>
          </p:cNvPr>
          <p:cNvSpPr>
            <a:spLocks noGrp="1"/>
          </p:cNvSpPr>
          <p:nvPr>
            <p:ph type="ftr" sz="quarter" idx="11"/>
          </p:nvPr>
        </p:nvSpPr>
        <p:spPr/>
        <p:txBody>
          <a:bodyPr/>
          <a:lstStyle/>
          <a:p>
            <a:r>
              <a:rPr lang="en-GB"/>
              <a:t>Gábor Parti - JWLLP 2022</a:t>
            </a:r>
          </a:p>
        </p:txBody>
      </p:sp>
      <p:sp>
        <p:nvSpPr>
          <p:cNvPr id="6" name="Slide Number Placeholder 5">
            <a:extLst>
              <a:ext uri="{FF2B5EF4-FFF2-40B4-BE49-F238E27FC236}">
                <a16:creationId xmlns:a16="http://schemas.microsoft.com/office/drawing/2014/main" id="{3301952D-8581-3523-8177-82CAE399059F}"/>
              </a:ext>
            </a:extLst>
          </p:cNvPr>
          <p:cNvSpPr>
            <a:spLocks noGrp="1"/>
          </p:cNvSpPr>
          <p:nvPr>
            <p:ph type="sldNum" sz="quarter" idx="12"/>
          </p:nvPr>
        </p:nvSpPr>
        <p:spPr/>
        <p:txBody>
          <a:bodyPr/>
          <a:lstStyle/>
          <a:p>
            <a:fld id="{5A9594EE-3C2D-4CBF-82B7-A2DDF24CED64}" type="slidenum">
              <a:rPr lang="en-GB" smtClean="0"/>
              <a:t>‹#›</a:t>
            </a:fld>
            <a:endParaRPr lang="en-GB"/>
          </a:p>
        </p:txBody>
      </p:sp>
    </p:spTree>
    <p:extLst>
      <p:ext uri="{BB962C8B-B14F-4D97-AF65-F5344CB8AC3E}">
        <p14:creationId xmlns:p14="http://schemas.microsoft.com/office/powerpoint/2010/main" val="3915329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8B348-9EF2-D54B-D2EA-4DF9D4046AA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A475AB2-F71C-FC98-A6B3-BD10EF9C72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2768269-231A-1599-C6C5-285A5DF6E1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14F0261-B518-2631-91FE-71F2C2CEB36B}"/>
              </a:ext>
            </a:extLst>
          </p:cNvPr>
          <p:cNvSpPr>
            <a:spLocks noGrp="1"/>
          </p:cNvSpPr>
          <p:nvPr>
            <p:ph type="dt" sz="half" idx="10"/>
          </p:nvPr>
        </p:nvSpPr>
        <p:spPr/>
        <p:txBody>
          <a:bodyPr/>
          <a:lstStyle/>
          <a:p>
            <a:fld id="{8AE2CB5F-6265-4636-9A10-D36FAEE0EE40}" type="datetime1">
              <a:rPr lang="en-GB" smtClean="0"/>
              <a:t>16/12/2022</a:t>
            </a:fld>
            <a:endParaRPr lang="en-GB"/>
          </a:p>
        </p:txBody>
      </p:sp>
      <p:sp>
        <p:nvSpPr>
          <p:cNvPr id="6" name="Footer Placeholder 5">
            <a:extLst>
              <a:ext uri="{FF2B5EF4-FFF2-40B4-BE49-F238E27FC236}">
                <a16:creationId xmlns:a16="http://schemas.microsoft.com/office/drawing/2014/main" id="{7DD179AE-0285-B7F3-13CC-BAEE7C7C9927}"/>
              </a:ext>
            </a:extLst>
          </p:cNvPr>
          <p:cNvSpPr>
            <a:spLocks noGrp="1"/>
          </p:cNvSpPr>
          <p:nvPr>
            <p:ph type="ftr" sz="quarter" idx="11"/>
          </p:nvPr>
        </p:nvSpPr>
        <p:spPr/>
        <p:txBody>
          <a:bodyPr/>
          <a:lstStyle/>
          <a:p>
            <a:r>
              <a:rPr lang="en-GB"/>
              <a:t>Gábor Parti - JWLLP 2022</a:t>
            </a:r>
          </a:p>
        </p:txBody>
      </p:sp>
      <p:sp>
        <p:nvSpPr>
          <p:cNvPr id="7" name="Slide Number Placeholder 6">
            <a:extLst>
              <a:ext uri="{FF2B5EF4-FFF2-40B4-BE49-F238E27FC236}">
                <a16:creationId xmlns:a16="http://schemas.microsoft.com/office/drawing/2014/main" id="{9A65A27A-3AAA-02F8-E339-51905D3750ED}"/>
              </a:ext>
            </a:extLst>
          </p:cNvPr>
          <p:cNvSpPr>
            <a:spLocks noGrp="1"/>
          </p:cNvSpPr>
          <p:nvPr>
            <p:ph type="sldNum" sz="quarter" idx="12"/>
          </p:nvPr>
        </p:nvSpPr>
        <p:spPr/>
        <p:txBody>
          <a:bodyPr/>
          <a:lstStyle/>
          <a:p>
            <a:fld id="{5A9594EE-3C2D-4CBF-82B7-A2DDF24CED64}" type="slidenum">
              <a:rPr lang="en-GB" smtClean="0"/>
              <a:t>‹#›</a:t>
            </a:fld>
            <a:endParaRPr lang="en-GB"/>
          </a:p>
        </p:txBody>
      </p:sp>
    </p:spTree>
    <p:extLst>
      <p:ext uri="{BB962C8B-B14F-4D97-AF65-F5344CB8AC3E}">
        <p14:creationId xmlns:p14="http://schemas.microsoft.com/office/powerpoint/2010/main" val="3844932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92777-0F14-8CDF-29F3-430889EDA7A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52EF1A-9D81-DE8A-37AA-CB160041A9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4F3621-7B10-438A-A2BF-9144DC1A6F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59820DC-7470-525C-1E89-DFD305EE8B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2989A9-3CAA-0929-9662-B37CBECC68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4CFCADD-0063-BA72-6B13-1B0CDE31526F}"/>
              </a:ext>
            </a:extLst>
          </p:cNvPr>
          <p:cNvSpPr>
            <a:spLocks noGrp="1"/>
          </p:cNvSpPr>
          <p:nvPr>
            <p:ph type="dt" sz="half" idx="10"/>
          </p:nvPr>
        </p:nvSpPr>
        <p:spPr/>
        <p:txBody>
          <a:bodyPr/>
          <a:lstStyle/>
          <a:p>
            <a:fld id="{171980DD-D141-45A0-817F-1C95E0995D21}" type="datetime1">
              <a:rPr lang="en-GB" smtClean="0"/>
              <a:t>16/12/2022</a:t>
            </a:fld>
            <a:endParaRPr lang="en-GB"/>
          </a:p>
        </p:txBody>
      </p:sp>
      <p:sp>
        <p:nvSpPr>
          <p:cNvPr id="8" name="Footer Placeholder 7">
            <a:extLst>
              <a:ext uri="{FF2B5EF4-FFF2-40B4-BE49-F238E27FC236}">
                <a16:creationId xmlns:a16="http://schemas.microsoft.com/office/drawing/2014/main" id="{7A993711-1C44-7050-C724-A46B1F2CE814}"/>
              </a:ext>
            </a:extLst>
          </p:cNvPr>
          <p:cNvSpPr>
            <a:spLocks noGrp="1"/>
          </p:cNvSpPr>
          <p:nvPr>
            <p:ph type="ftr" sz="quarter" idx="11"/>
          </p:nvPr>
        </p:nvSpPr>
        <p:spPr/>
        <p:txBody>
          <a:bodyPr/>
          <a:lstStyle/>
          <a:p>
            <a:r>
              <a:rPr lang="en-GB"/>
              <a:t>Gábor Parti - JWLLP 2022</a:t>
            </a:r>
          </a:p>
        </p:txBody>
      </p:sp>
      <p:sp>
        <p:nvSpPr>
          <p:cNvPr id="9" name="Slide Number Placeholder 8">
            <a:extLst>
              <a:ext uri="{FF2B5EF4-FFF2-40B4-BE49-F238E27FC236}">
                <a16:creationId xmlns:a16="http://schemas.microsoft.com/office/drawing/2014/main" id="{4DF4E76E-9060-C6AC-2A0F-B3992A203204}"/>
              </a:ext>
            </a:extLst>
          </p:cNvPr>
          <p:cNvSpPr>
            <a:spLocks noGrp="1"/>
          </p:cNvSpPr>
          <p:nvPr>
            <p:ph type="sldNum" sz="quarter" idx="12"/>
          </p:nvPr>
        </p:nvSpPr>
        <p:spPr/>
        <p:txBody>
          <a:bodyPr/>
          <a:lstStyle/>
          <a:p>
            <a:fld id="{5A9594EE-3C2D-4CBF-82B7-A2DDF24CED64}" type="slidenum">
              <a:rPr lang="en-GB" smtClean="0"/>
              <a:t>‹#›</a:t>
            </a:fld>
            <a:endParaRPr lang="en-GB"/>
          </a:p>
        </p:txBody>
      </p:sp>
    </p:spTree>
    <p:extLst>
      <p:ext uri="{BB962C8B-B14F-4D97-AF65-F5344CB8AC3E}">
        <p14:creationId xmlns:p14="http://schemas.microsoft.com/office/powerpoint/2010/main" val="245528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9A762-4BE3-E3AF-800C-A2398648EFE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C723171-CF04-ADFC-2109-CCE2962305C1}"/>
              </a:ext>
            </a:extLst>
          </p:cNvPr>
          <p:cNvSpPr>
            <a:spLocks noGrp="1"/>
          </p:cNvSpPr>
          <p:nvPr>
            <p:ph type="dt" sz="half" idx="10"/>
          </p:nvPr>
        </p:nvSpPr>
        <p:spPr/>
        <p:txBody>
          <a:bodyPr/>
          <a:lstStyle/>
          <a:p>
            <a:fld id="{7F7F4AD9-71A6-4057-B5E7-2F365EF50D27}" type="datetime1">
              <a:rPr lang="en-GB" smtClean="0"/>
              <a:t>16/12/2022</a:t>
            </a:fld>
            <a:endParaRPr lang="en-GB"/>
          </a:p>
        </p:txBody>
      </p:sp>
      <p:sp>
        <p:nvSpPr>
          <p:cNvPr id="4" name="Footer Placeholder 3">
            <a:extLst>
              <a:ext uri="{FF2B5EF4-FFF2-40B4-BE49-F238E27FC236}">
                <a16:creationId xmlns:a16="http://schemas.microsoft.com/office/drawing/2014/main" id="{5F6F2D40-26EA-12A3-7FB4-B64AE845B03B}"/>
              </a:ext>
            </a:extLst>
          </p:cNvPr>
          <p:cNvSpPr>
            <a:spLocks noGrp="1"/>
          </p:cNvSpPr>
          <p:nvPr>
            <p:ph type="ftr" sz="quarter" idx="11"/>
          </p:nvPr>
        </p:nvSpPr>
        <p:spPr/>
        <p:txBody>
          <a:bodyPr/>
          <a:lstStyle/>
          <a:p>
            <a:r>
              <a:rPr lang="en-GB"/>
              <a:t>Gábor Parti - JWLLP 2022</a:t>
            </a:r>
          </a:p>
        </p:txBody>
      </p:sp>
      <p:sp>
        <p:nvSpPr>
          <p:cNvPr id="5" name="Slide Number Placeholder 4">
            <a:extLst>
              <a:ext uri="{FF2B5EF4-FFF2-40B4-BE49-F238E27FC236}">
                <a16:creationId xmlns:a16="http://schemas.microsoft.com/office/drawing/2014/main" id="{76BBE1C3-F7A6-FDA7-8F39-7C677FA91713}"/>
              </a:ext>
            </a:extLst>
          </p:cNvPr>
          <p:cNvSpPr>
            <a:spLocks noGrp="1"/>
          </p:cNvSpPr>
          <p:nvPr>
            <p:ph type="sldNum" sz="quarter" idx="12"/>
          </p:nvPr>
        </p:nvSpPr>
        <p:spPr/>
        <p:txBody>
          <a:bodyPr/>
          <a:lstStyle/>
          <a:p>
            <a:fld id="{5A9594EE-3C2D-4CBF-82B7-A2DDF24CED64}" type="slidenum">
              <a:rPr lang="en-GB" smtClean="0"/>
              <a:t>‹#›</a:t>
            </a:fld>
            <a:endParaRPr lang="en-GB"/>
          </a:p>
        </p:txBody>
      </p:sp>
    </p:spTree>
    <p:extLst>
      <p:ext uri="{BB962C8B-B14F-4D97-AF65-F5344CB8AC3E}">
        <p14:creationId xmlns:p14="http://schemas.microsoft.com/office/powerpoint/2010/main" val="4001154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8F3E90-09DC-0214-5F35-994782E2F625}"/>
              </a:ext>
            </a:extLst>
          </p:cNvPr>
          <p:cNvSpPr>
            <a:spLocks noGrp="1"/>
          </p:cNvSpPr>
          <p:nvPr>
            <p:ph type="dt" sz="half" idx="10"/>
          </p:nvPr>
        </p:nvSpPr>
        <p:spPr/>
        <p:txBody>
          <a:bodyPr/>
          <a:lstStyle/>
          <a:p>
            <a:fld id="{DE103F82-9B80-4B5F-9713-2EB44E7473EA}" type="datetime1">
              <a:rPr lang="en-GB" smtClean="0"/>
              <a:t>16/12/2022</a:t>
            </a:fld>
            <a:endParaRPr lang="en-GB"/>
          </a:p>
        </p:txBody>
      </p:sp>
      <p:sp>
        <p:nvSpPr>
          <p:cNvPr id="3" name="Footer Placeholder 2">
            <a:extLst>
              <a:ext uri="{FF2B5EF4-FFF2-40B4-BE49-F238E27FC236}">
                <a16:creationId xmlns:a16="http://schemas.microsoft.com/office/drawing/2014/main" id="{F181560A-5CBD-71F9-8FC1-DD4E2EA063CD}"/>
              </a:ext>
            </a:extLst>
          </p:cNvPr>
          <p:cNvSpPr>
            <a:spLocks noGrp="1"/>
          </p:cNvSpPr>
          <p:nvPr>
            <p:ph type="ftr" sz="quarter" idx="11"/>
          </p:nvPr>
        </p:nvSpPr>
        <p:spPr/>
        <p:txBody>
          <a:bodyPr/>
          <a:lstStyle/>
          <a:p>
            <a:r>
              <a:rPr lang="en-GB"/>
              <a:t>Gábor Parti - JWLLP 2022</a:t>
            </a:r>
          </a:p>
        </p:txBody>
      </p:sp>
      <p:sp>
        <p:nvSpPr>
          <p:cNvPr id="4" name="Slide Number Placeholder 3">
            <a:extLst>
              <a:ext uri="{FF2B5EF4-FFF2-40B4-BE49-F238E27FC236}">
                <a16:creationId xmlns:a16="http://schemas.microsoft.com/office/drawing/2014/main" id="{67793D50-23D4-87F9-6ED2-07CE6E53C8FA}"/>
              </a:ext>
            </a:extLst>
          </p:cNvPr>
          <p:cNvSpPr>
            <a:spLocks noGrp="1"/>
          </p:cNvSpPr>
          <p:nvPr>
            <p:ph type="sldNum" sz="quarter" idx="12"/>
          </p:nvPr>
        </p:nvSpPr>
        <p:spPr/>
        <p:txBody>
          <a:bodyPr/>
          <a:lstStyle/>
          <a:p>
            <a:fld id="{5A9594EE-3C2D-4CBF-82B7-A2DDF24CED64}" type="slidenum">
              <a:rPr lang="en-GB" smtClean="0"/>
              <a:t>‹#›</a:t>
            </a:fld>
            <a:endParaRPr lang="en-GB"/>
          </a:p>
        </p:txBody>
      </p:sp>
    </p:spTree>
    <p:extLst>
      <p:ext uri="{BB962C8B-B14F-4D97-AF65-F5344CB8AC3E}">
        <p14:creationId xmlns:p14="http://schemas.microsoft.com/office/powerpoint/2010/main" val="511410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606BE-F6E4-C090-1752-61A1CC4CA5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4F2D93E-02AD-63DE-F633-54DC1F3B42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3E092BF-4B75-9781-44A2-B627B55E9E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2B4704-3708-BB60-11ED-67A2ABF9FAC4}"/>
              </a:ext>
            </a:extLst>
          </p:cNvPr>
          <p:cNvSpPr>
            <a:spLocks noGrp="1"/>
          </p:cNvSpPr>
          <p:nvPr>
            <p:ph type="dt" sz="half" idx="10"/>
          </p:nvPr>
        </p:nvSpPr>
        <p:spPr/>
        <p:txBody>
          <a:bodyPr/>
          <a:lstStyle/>
          <a:p>
            <a:fld id="{7A1F0471-AD5C-4D0C-A84E-FEB3646A7CFC}" type="datetime1">
              <a:rPr lang="en-GB" smtClean="0"/>
              <a:t>16/12/2022</a:t>
            </a:fld>
            <a:endParaRPr lang="en-GB"/>
          </a:p>
        </p:txBody>
      </p:sp>
      <p:sp>
        <p:nvSpPr>
          <p:cNvPr id="6" name="Footer Placeholder 5">
            <a:extLst>
              <a:ext uri="{FF2B5EF4-FFF2-40B4-BE49-F238E27FC236}">
                <a16:creationId xmlns:a16="http://schemas.microsoft.com/office/drawing/2014/main" id="{94480E38-9514-A72C-AE50-C3189F019234}"/>
              </a:ext>
            </a:extLst>
          </p:cNvPr>
          <p:cNvSpPr>
            <a:spLocks noGrp="1"/>
          </p:cNvSpPr>
          <p:nvPr>
            <p:ph type="ftr" sz="quarter" idx="11"/>
          </p:nvPr>
        </p:nvSpPr>
        <p:spPr/>
        <p:txBody>
          <a:bodyPr/>
          <a:lstStyle/>
          <a:p>
            <a:r>
              <a:rPr lang="en-GB"/>
              <a:t>Gábor Parti - JWLLP 2022</a:t>
            </a:r>
          </a:p>
        </p:txBody>
      </p:sp>
      <p:sp>
        <p:nvSpPr>
          <p:cNvPr id="7" name="Slide Number Placeholder 6">
            <a:extLst>
              <a:ext uri="{FF2B5EF4-FFF2-40B4-BE49-F238E27FC236}">
                <a16:creationId xmlns:a16="http://schemas.microsoft.com/office/drawing/2014/main" id="{E9A9D739-38AC-AE8A-0594-D2F6E452D1A5}"/>
              </a:ext>
            </a:extLst>
          </p:cNvPr>
          <p:cNvSpPr>
            <a:spLocks noGrp="1"/>
          </p:cNvSpPr>
          <p:nvPr>
            <p:ph type="sldNum" sz="quarter" idx="12"/>
          </p:nvPr>
        </p:nvSpPr>
        <p:spPr/>
        <p:txBody>
          <a:bodyPr/>
          <a:lstStyle/>
          <a:p>
            <a:fld id="{5A9594EE-3C2D-4CBF-82B7-A2DDF24CED64}" type="slidenum">
              <a:rPr lang="en-GB" smtClean="0"/>
              <a:t>‹#›</a:t>
            </a:fld>
            <a:endParaRPr lang="en-GB"/>
          </a:p>
        </p:txBody>
      </p:sp>
    </p:spTree>
    <p:extLst>
      <p:ext uri="{BB962C8B-B14F-4D97-AF65-F5344CB8AC3E}">
        <p14:creationId xmlns:p14="http://schemas.microsoft.com/office/powerpoint/2010/main" val="862886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7D9FF-77A3-2984-7499-202F5F8CB8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CB2122D-8BB1-B1B8-20E5-9F3CEEAD7A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7D55491-165E-335A-ECF5-BB59CABB4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1949C6-BA6F-B0C4-8DC7-E2FC842C4F39}"/>
              </a:ext>
            </a:extLst>
          </p:cNvPr>
          <p:cNvSpPr>
            <a:spLocks noGrp="1"/>
          </p:cNvSpPr>
          <p:nvPr>
            <p:ph type="dt" sz="half" idx="10"/>
          </p:nvPr>
        </p:nvSpPr>
        <p:spPr/>
        <p:txBody>
          <a:bodyPr/>
          <a:lstStyle/>
          <a:p>
            <a:fld id="{3FF90BD4-65AB-4199-A8A2-ACEA49AE7D69}" type="datetime1">
              <a:rPr lang="en-GB" smtClean="0"/>
              <a:t>16/12/2022</a:t>
            </a:fld>
            <a:endParaRPr lang="en-GB"/>
          </a:p>
        </p:txBody>
      </p:sp>
      <p:sp>
        <p:nvSpPr>
          <p:cNvPr id="6" name="Footer Placeholder 5">
            <a:extLst>
              <a:ext uri="{FF2B5EF4-FFF2-40B4-BE49-F238E27FC236}">
                <a16:creationId xmlns:a16="http://schemas.microsoft.com/office/drawing/2014/main" id="{B30971FC-46DD-A280-9129-349737BD151E}"/>
              </a:ext>
            </a:extLst>
          </p:cNvPr>
          <p:cNvSpPr>
            <a:spLocks noGrp="1"/>
          </p:cNvSpPr>
          <p:nvPr>
            <p:ph type="ftr" sz="quarter" idx="11"/>
          </p:nvPr>
        </p:nvSpPr>
        <p:spPr/>
        <p:txBody>
          <a:bodyPr/>
          <a:lstStyle/>
          <a:p>
            <a:r>
              <a:rPr lang="en-GB"/>
              <a:t>Gábor Parti - JWLLP 2022</a:t>
            </a:r>
          </a:p>
        </p:txBody>
      </p:sp>
      <p:sp>
        <p:nvSpPr>
          <p:cNvPr id="7" name="Slide Number Placeholder 6">
            <a:extLst>
              <a:ext uri="{FF2B5EF4-FFF2-40B4-BE49-F238E27FC236}">
                <a16:creationId xmlns:a16="http://schemas.microsoft.com/office/drawing/2014/main" id="{7561EBEC-9FC3-887A-C571-1CBEB88E5426}"/>
              </a:ext>
            </a:extLst>
          </p:cNvPr>
          <p:cNvSpPr>
            <a:spLocks noGrp="1"/>
          </p:cNvSpPr>
          <p:nvPr>
            <p:ph type="sldNum" sz="quarter" idx="12"/>
          </p:nvPr>
        </p:nvSpPr>
        <p:spPr/>
        <p:txBody>
          <a:bodyPr/>
          <a:lstStyle/>
          <a:p>
            <a:fld id="{5A9594EE-3C2D-4CBF-82B7-A2DDF24CED64}" type="slidenum">
              <a:rPr lang="en-GB" smtClean="0"/>
              <a:t>‹#›</a:t>
            </a:fld>
            <a:endParaRPr lang="en-GB"/>
          </a:p>
        </p:txBody>
      </p:sp>
    </p:spTree>
    <p:extLst>
      <p:ext uri="{BB962C8B-B14F-4D97-AF65-F5344CB8AC3E}">
        <p14:creationId xmlns:p14="http://schemas.microsoft.com/office/powerpoint/2010/main" val="4186970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B7545B-63E3-424F-6838-E369D79997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0736745-FACE-9984-E7B6-0E964113F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C17C6864-2188-1EC8-9100-A0EEB82C77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A77939-9FB7-47C3-945C-00ED4BD67A94}" type="datetime1">
              <a:rPr lang="en-GB" smtClean="0"/>
              <a:t>16/12/2022</a:t>
            </a:fld>
            <a:endParaRPr lang="en-GB"/>
          </a:p>
        </p:txBody>
      </p:sp>
      <p:sp>
        <p:nvSpPr>
          <p:cNvPr id="5" name="Footer Placeholder 4">
            <a:extLst>
              <a:ext uri="{FF2B5EF4-FFF2-40B4-BE49-F238E27FC236}">
                <a16:creationId xmlns:a16="http://schemas.microsoft.com/office/drawing/2014/main" id="{A74995AD-57CC-E5C1-94C2-FF055394FD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Gábor Parti - JWLLP 2022</a:t>
            </a:r>
            <a:endParaRPr lang="en-GB" dirty="0"/>
          </a:p>
        </p:txBody>
      </p:sp>
      <p:sp>
        <p:nvSpPr>
          <p:cNvPr id="6" name="Slide Number Placeholder 5">
            <a:extLst>
              <a:ext uri="{FF2B5EF4-FFF2-40B4-BE49-F238E27FC236}">
                <a16:creationId xmlns:a16="http://schemas.microsoft.com/office/drawing/2014/main" id="{3470FE75-F2BA-EC81-400A-66BBEA56A3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9594EE-3C2D-4CBF-82B7-A2DDF24CED64}" type="slidenum">
              <a:rPr lang="en-GB" smtClean="0"/>
              <a:t>‹#›</a:t>
            </a:fld>
            <a:endParaRPr lang="en-GB" dirty="0"/>
          </a:p>
        </p:txBody>
      </p:sp>
    </p:spTree>
    <p:extLst>
      <p:ext uri="{BB962C8B-B14F-4D97-AF65-F5344CB8AC3E}">
        <p14:creationId xmlns:p14="http://schemas.microsoft.com/office/powerpoint/2010/main" val="3218512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2.png"/><Relationship Id="rId7"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6.png"/><Relationship Id="rId7" Type="http://schemas.openxmlformats.org/officeDocument/2006/relationships/image" Target="../media/image12.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8.png"/><Relationship Id="rId10" Type="http://schemas.openxmlformats.org/officeDocument/2006/relationships/image" Target="../media/image50.svg"/><Relationship Id="rId4" Type="http://schemas.openxmlformats.org/officeDocument/2006/relationships/image" Target="../media/image31.png"/><Relationship Id="rId9"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hyperlink" Target="https://doi.org/10.1080/00437956.2009.11432594" TargetMode="External"/><Relationship Id="rId3" Type="http://schemas.openxmlformats.org/officeDocument/2006/relationships/hyperlink" Target="http://www.jstor.org/stable/23251832" TargetMode="External"/><Relationship Id="rId7" Type="http://schemas.openxmlformats.org/officeDocument/2006/relationships/hyperlink" Target="https://doi.org/https:/doi.org/10.1016/j.jep.2014.10.065" TargetMode="External"/><Relationship Id="rId2" Type="http://schemas.openxmlformats.org/officeDocument/2006/relationships/hyperlink" Target="http://www.jstor.org/stable/40390390" TargetMode="External"/><Relationship Id="rId1" Type="http://schemas.openxmlformats.org/officeDocument/2006/relationships/slideLayout" Target="../slideLayouts/slideLayout2.xml"/><Relationship Id="rId6" Type="http://schemas.openxmlformats.org/officeDocument/2006/relationships/hyperlink" Target="https://dle.rae.es/" TargetMode="External"/><Relationship Id="rId5" Type="http://schemas.openxmlformats.org/officeDocument/2006/relationships/hyperlink" Target="https://doi.org/10.1525/gfc.2001.1.2.40" TargetMode="External"/><Relationship Id="rId4" Type="http://schemas.openxmlformats.org/officeDocument/2006/relationships/hyperlink" Target="https://doi.org/10.1016/s2589-3777(19)30018-7" TargetMode="External"/><Relationship Id="rId9" Type="http://schemas.openxmlformats.org/officeDocument/2006/relationships/hyperlink" Target="https://doi.org/10.14795/j.v4i1.211"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dsal.uchicago.edu/dictionaries/macdonell/" TargetMode="External"/><Relationship Id="rId2" Type="http://schemas.openxmlformats.org/officeDocument/2006/relationships/hyperlink" Target="https://doi.org/10.2307/j.ctvh9vzc1.10" TargetMode="External"/><Relationship Id="rId1" Type="http://schemas.openxmlformats.org/officeDocument/2006/relationships/slideLayout" Target="../slideLayouts/slideLayout2.xml"/><Relationship Id="rId5" Type="http://schemas.openxmlformats.org/officeDocument/2006/relationships/hyperlink" Target="http://www.sciencedirect.com/science/book/9780857090409" TargetMode="External"/><Relationship Id="rId4" Type="http://schemas.openxmlformats.org/officeDocument/2006/relationships/hyperlink" Target="http://www.jstor.org/stable/10.1525/j.ctt7zw25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8" Type="http://schemas.openxmlformats.org/officeDocument/2006/relationships/hyperlink" Target="https://doi.org/http:/dx.doi.org/10.1186/s13020-018-0176-y" TargetMode="External"/><Relationship Id="rId3" Type="http://schemas.openxmlformats.org/officeDocument/2006/relationships/hyperlink" Target="https://doi.org/10.2307/1313553" TargetMode="External"/><Relationship Id="rId7" Type="http://schemas.openxmlformats.org/officeDocument/2006/relationships/hyperlink" Target="https://doi.org/10.1525/gfc.2007.7.2.35" TargetMode="External"/><Relationship Id="rId2" Type="http://schemas.openxmlformats.org/officeDocument/2006/relationships/hyperlink" Target="https://commons.wikimedia.org/wiki/File:Diffusion_of_ideas.svg" TargetMode="External"/><Relationship Id="rId1" Type="http://schemas.openxmlformats.org/officeDocument/2006/relationships/slideLayout" Target="../slideLayouts/slideLayout2.xml"/><Relationship Id="rId6" Type="http://schemas.openxmlformats.org/officeDocument/2006/relationships/hyperlink" Target="https://doi.org/10.1016/j.jep.2014.09.036" TargetMode="External"/><Relationship Id="rId5" Type="http://schemas.openxmlformats.org/officeDocument/2006/relationships/hyperlink" Target="http://www.jstor.org/stable/j.ctvh1dx4s" TargetMode="External"/><Relationship Id="rId4" Type="http://schemas.openxmlformats.org/officeDocument/2006/relationships/hyperlink" Target="http://www.jstor.org/stable/j.ctvh9vzc1"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0892F-3118-2C41-C40B-CB1FC2348980}"/>
              </a:ext>
            </a:extLst>
          </p:cNvPr>
          <p:cNvSpPr>
            <a:spLocks noGrp="1"/>
          </p:cNvSpPr>
          <p:nvPr>
            <p:ph type="ctrTitle"/>
          </p:nvPr>
        </p:nvSpPr>
        <p:spPr/>
        <p:txBody>
          <a:bodyPr>
            <a:normAutofit/>
          </a:bodyPr>
          <a:lstStyle/>
          <a:p>
            <a:r>
              <a:rPr lang="en-US" sz="5400" dirty="0"/>
              <a:t>The Naming Principles of </a:t>
            </a:r>
            <a:br>
              <a:rPr lang="en-US" sz="5400" dirty="0"/>
            </a:br>
            <a:r>
              <a:rPr lang="en-US" sz="5400" dirty="0"/>
              <a:t>Novel Cultural Items: </a:t>
            </a:r>
            <a:br>
              <a:rPr lang="en-US" sz="5400" dirty="0"/>
            </a:br>
            <a:r>
              <a:rPr lang="en-US" sz="4000" dirty="0"/>
              <a:t>A Perspective from the Spice Domain</a:t>
            </a:r>
            <a:endParaRPr lang="en-US" sz="5400" dirty="0"/>
          </a:p>
        </p:txBody>
      </p:sp>
      <p:sp>
        <p:nvSpPr>
          <p:cNvPr id="3" name="Subtitle 2">
            <a:extLst>
              <a:ext uri="{FF2B5EF4-FFF2-40B4-BE49-F238E27FC236}">
                <a16:creationId xmlns:a16="http://schemas.microsoft.com/office/drawing/2014/main" id="{64E23931-98C1-BA2D-AFEE-A5E667519613}"/>
              </a:ext>
            </a:extLst>
          </p:cNvPr>
          <p:cNvSpPr>
            <a:spLocks noGrp="1"/>
          </p:cNvSpPr>
          <p:nvPr>
            <p:ph type="subTitle" idx="1"/>
          </p:nvPr>
        </p:nvSpPr>
        <p:spPr>
          <a:xfrm>
            <a:off x="1524000" y="3794537"/>
            <a:ext cx="9144000" cy="2216871"/>
          </a:xfrm>
        </p:spPr>
        <p:txBody>
          <a:bodyPr>
            <a:normAutofit/>
          </a:bodyPr>
          <a:lstStyle/>
          <a:p>
            <a:pPr>
              <a:spcBef>
                <a:spcPts val="1200"/>
              </a:spcBef>
            </a:pPr>
            <a:r>
              <a:rPr lang="en-GB" sz="2200" dirty="0"/>
              <a:t>G</a:t>
            </a:r>
            <a:r>
              <a:rPr lang="hu-HU" sz="2200" dirty="0"/>
              <a:t>ábor Parti</a:t>
            </a:r>
            <a:r>
              <a:rPr lang="en-US" sz="2200" dirty="0"/>
              <a:t>, Chu-Ren Huang</a:t>
            </a:r>
            <a:br>
              <a:rPr lang="en-US" sz="2200" dirty="0"/>
            </a:br>
            <a:r>
              <a:rPr lang="en-US" sz="2200" dirty="0"/>
              <a:t>The Hong Kong Polytechnic University</a:t>
            </a:r>
          </a:p>
          <a:p>
            <a:pPr>
              <a:spcBef>
                <a:spcPts val="1200"/>
              </a:spcBef>
            </a:pPr>
            <a:r>
              <a:rPr lang="en-US" sz="2200" dirty="0"/>
              <a:t>The 31</a:t>
            </a:r>
            <a:r>
              <a:rPr lang="en-US" sz="2200" baseline="30000" dirty="0"/>
              <a:t>st</a:t>
            </a:r>
            <a:r>
              <a:rPr lang="en-US" sz="2200" dirty="0"/>
              <a:t> Joint Workshop on Linguistics and Language Processing </a:t>
            </a:r>
            <a:br>
              <a:rPr lang="en-US" sz="2200" dirty="0"/>
            </a:br>
            <a:r>
              <a:rPr lang="en-US" sz="2200" dirty="0"/>
              <a:t>ISLI (Institute for the Study of Language and Information), Kyung </a:t>
            </a:r>
            <a:r>
              <a:rPr lang="en-US" sz="2200" dirty="0" err="1"/>
              <a:t>Hee</a:t>
            </a:r>
            <a:r>
              <a:rPr lang="en-US" sz="2200" dirty="0"/>
              <a:t> University</a:t>
            </a:r>
          </a:p>
          <a:p>
            <a:pPr>
              <a:spcBef>
                <a:spcPts val="1200"/>
              </a:spcBef>
            </a:pPr>
            <a:r>
              <a:rPr lang="en-US" sz="2200" dirty="0"/>
              <a:t>2022. 12. 16.</a:t>
            </a:r>
          </a:p>
        </p:txBody>
      </p:sp>
      <p:pic>
        <p:nvPicPr>
          <p:cNvPr id="12" name="Picture 11">
            <a:extLst>
              <a:ext uri="{FF2B5EF4-FFF2-40B4-BE49-F238E27FC236}">
                <a16:creationId xmlns:a16="http://schemas.microsoft.com/office/drawing/2014/main" id="{94AB5B2A-2CB3-4F65-DE1B-EF4849B90D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3229" y="5365329"/>
            <a:ext cx="1318661" cy="782955"/>
          </a:xfrm>
          <a:prstGeom prst="rect">
            <a:avLst/>
          </a:prstGeom>
        </p:spPr>
      </p:pic>
      <p:pic>
        <p:nvPicPr>
          <p:cNvPr id="13" name="Picture 12">
            <a:extLst>
              <a:ext uri="{FF2B5EF4-FFF2-40B4-BE49-F238E27FC236}">
                <a16:creationId xmlns:a16="http://schemas.microsoft.com/office/drawing/2014/main" id="{5BD06E58-F3A1-898A-E300-1B843CEDF7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44" y="104542"/>
            <a:ext cx="4700714" cy="896074"/>
          </a:xfrm>
          <a:prstGeom prst="rect">
            <a:avLst/>
          </a:prstGeom>
        </p:spPr>
      </p:pic>
      <p:sp>
        <p:nvSpPr>
          <p:cNvPr id="22" name="Date Placeholder 21">
            <a:extLst>
              <a:ext uri="{FF2B5EF4-FFF2-40B4-BE49-F238E27FC236}">
                <a16:creationId xmlns:a16="http://schemas.microsoft.com/office/drawing/2014/main" id="{E2FA89EB-D1D6-3673-4EDD-A682CF7B33E5}"/>
              </a:ext>
            </a:extLst>
          </p:cNvPr>
          <p:cNvSpPr>
            <a:spLocks noGrp="1"/>
          </p:cNvSpPr>
          <p:nvPr>
            <p:ph type="dt" sz="half" idx="10"/>
          </p:nvPr>
        </p:nvSpPr>
        <p:spPr/>
        <p:txBody>
          <a:bodyPr/>
          <a:lstStyle/>
          <a:p>
            <a:fld id="{CFDD82A5-040B-4604-BAE4-CB177E2014E7}" type="datetime1">
              <a:rPr lang="en-GB" smtClean="0"/>
              <a:t>16/12/2022</a:t>
            </a:fld>
            <a:endParaRPr lang="en-GB" dirty="0"/>
          </a:p>
        </p:txBody>
      </p:sp>
      <p:sp>
        <p:nvSpPr>
          <p:cNvPr id="23" name="Footer Placeholder 22">
            <a:extLst>
              <a:ext uri="{FF2B5EF4-FFF2-40B4-BE49-F238E27FC236}">
                <a16:creationId xmlns:a16="http://schemas.microsoft.com/office/drawing/2014/main" id="{3894FF41-7032-7476-BBE7-4506213FC5B3}"/>
              </a:ext>
            </a:extLst>
          </p:cNvPr>
          <p:cNvSpPr>
            <a:spLocks noGrp="1"/>
          </p:cNvSpPr>
          <p:nvPr>
            <p:ph type="ftr" sz="quarter" idx="11"/>
          </p:nvPr>
        </p:nvSpPr>
        <p:spPr/>
        <p:txBody>
          <a:bodyPr/>
          <a:lstStyle/>
          <a:p>
            <a:r>
              <a:rPr lang="en-GB"/>
              <a:t>Gábor Parti - JWLLP 2022</a:t>
            </a:r>
            <a:endParaRPr lang="en-GB" dirty="0"/>
          </a:p>
        </p:txBody>
      </p:sp>
      <p:sp>
        <p:nvSpPr>
          <p:cNvPr id="24" name="Slide Number Placeholder 23">
            <a:extLst>
              <a:ext uri="{FF2B5EF4-FFF2-40B4-BE49-F238E27FC236}">
                <a16:creationId xmlns:a16="http://schemas.microsoft.com/office/drawing/2014/main" id="{4C73A412-DF1D-E9B9-F5AF-ED68D527ED14}"/>
              </a:ext>
            </a:extLst>
          </p:cNvPr>
          <p:cNvSpPr>
            <a:spLocks noGrp="1"/>
          </p:cNvSpPr>
          <p:nvPr>
            <p:ph type="sldNum" sz="quarter" idx="12"/>
          </p:nvPr>
        </p:nvSpPr>
        <p:spPr/>
        <p:txBody>
          <a:bodyPr/>
          <a:lstStyle/>
          <a:p>
            <a:fld id="{5A9594EE-3C2D-4CBF-82B7-A2DDF24CED64}" type="slidenum">
              <a:rPr lang="en-GB" smtClean="0"/>
              <a:pPr/>
              <a:t>1</a:t>
            </a:fld>
            <a:endParaRPr lang="en-GB" dirty="0"/>
          </a:p>
        </p:txBody>
      </p:sp>
      <p:sp>
        <p:nvSpPr>
          <p:cNvPr id="4" name="PB">
            <a:extLst>
              <a:ext uri="{FF2B5EF4-FFF2-40B4-BE49-F238E27FC236}">
                <a16:creationId xmlns:a16="http://schemas.microsoft.com/office/drawing/2014/main" id="{C21EBC9A-449F-CB4F-473F-2706326A86E8}"/>
              </a:ext>
            </a:extLst>
          </p:cNvPr>
          <p:cNvSpPr/>
          <p:nvPr/>
        </p:nvSpPr>
        <p:spPr>
          <a:xfrm>
            <a:off x="0" y="6705600"/>
            <a:ext cx="213895"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9777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B6138-3BAA-14E2-4EDE-E3CDC02FDD61}"/>
              </a:ext>
            </a:extLst>
          </p:cNvPr>
          <p:cNvSpPr>
            <a:spLocks noGrp="1"/>
          </p:cNvSpPr>
          <p:nvPr>
            <p:ph type="title"/>
          </p:nvPr>
        </p:nvSpPr>
        <p:spPr/>
        <p:txBody>
          <a:bodyPr>
            <a:normAutofit/>
          </a:bodyPr>
          <a:lstStyle/>
          <a:p>
            <a:pPr algn="ctr"/>
            <a:r>
              <a:rPr lang="en-US" sz="3600" dirty="0"/>
              <a:t>Mechanisms of linguistic acculturation</a:t>
            </a:r>
          </a:p>
        </p:txBody>
      </p:sp>
      <p:sp>
        <p:nvSpPr>
          <p:cNvPr id="3" name="Content Placeholder 2">
            <a:extLst>
              <a:ext uri="{FF2B5EF4-FFF2-40B4-BE49-F238E27FC236}">
                <a16:creationId xmlns:a16="http://schemas.microsoft.com/office/drawing/2014/main" id="{E0740604-A74E-F7C4-840F-A9AC607FB59D}"/>
              </a:ext>
            </a:extLst>
          </p:cNvPr>
          <p:cNvSpPr>
            <a:spLocks noGrp="1"/>
          </p:cNvSpPr>
          <p:nvPr>
            <p:ph idx="1"/>
          </p:nvPr>
        </p:nvSpPr>
        <p:spPr>
          <a:xfrm>
            <a:off x="838200" y="1358900"/>
            <a:ext cx="10692740" cy="4818063"/>
          </a:xfrm>
        </p:spPr>
        <p:txBody>
          <a:bodyPr>
            <a:normAutofit fontScale="77500" lnSpcReduction="20000"/>
          </a:bodyPr>
          <a:lstStyle/>
          <a:p>
            <a:pPr marL="0" indent="0" algn="ctr">
              <a:buNone/>
            </a:pPr>
            <a:r>
              <a:rPr lang="en-US" dirty="0"/>
              <a:t>Is a name borrowed or not, and if not, how did speakers come up with the name?</a:t>
            </a:r>
          </a:p>
          <a:p>
            <a:pPr marL="0" indent="0">
              <a:buNone/>
            </a:pPr>
            <a:endParaRPr lang="en-US" sz="2600" b="1" dirty="0">
              <a:solidFill>
                <a:schemeClr val="tx2">
                  <a:lumMod val="50000"/>
                  <a:lumOff val="50000"/>
                </a:schemeClr>
              </a:solidFill>
            </a:endParaRPr>
          </a:p>
          <a:p>
            <a:r>
              <a:rPr lang="en-US" sz="2600" b="1" dirty="0">
                <a:solidFill>
                  <a:schemeClr val="tx2">
                    <a:lumMod val="50000"/>
                    <a:lumOff val="50000"/>
                  </a:schemeClr>
                </a:solidFill>
              </a:rPr>
              <a:t>Borrow</a:t>
            </a:r>
          </a:p>
          <a:p>
            <a:pPr lvl="1"/>
            <a:r>
              <a:rPr lang="en-US" sz="2600" dirty="0">
                <a:solidFill>
                  <a:schemeClr val="tx2">
                    <a:lumMod val="50000"/>
                    <a:lumOff val="50000"/>
                  </a:schemeClr>
                </a:solidFill>
              </a:rPr>
              <a:t>Loan – </a:t>
            </a:r>
            <a:r>
              <a:rPr lang="en-US" sz="2600" i="1" dirty="0">
                <a:solidFill>
                  <a:schemeClr val="tx2">
                    <a:lumMod val="50000"/>
                    <a:lumOff val="50000"/>
                  </a:schemeClr>
                </a:solidFill>
              </a:rPr>
              <a:t>anise</a:t>
            </a:r>
            <a:r>
              <a:rPr lang="en-US" sz="2600" dirty="0">
                <a:solidFill>
                  <a:schemeClr val="tx2">
                    <a:lumMod val="50000"/>
                    <a:lumOff val="50000"/>
                  </a:schemeClr>
                </a:solidFill>
              </a:rPr>
              <a:t> (ultimately from Ancient Greek)</a:t>
            </a:r>
          </a:p>
          <a:p>
            <a:pPr lvl="1"/>
            <a:r>
              <a:rPr lang="en-US" sz="2600" dirty="0">
                <a:solidFill>
                  <a:schemeClr val="tx2">
                    <a:lumMod val="50000"/>
                    <a:lumOff val="50000"/>
                  </a:schemeClr>
                </a:solidFill>
              </a:rPr>
              <a:t>Calque (loan translation) – </a:t>
            </a:r>
            <a:r>
              <a:rPr lang="en-US" sz="2600" i="1" dirty="0">
                <a:solidFill>
                  <a:schemeClr val="tx2">
                    <a:lumMod val="50000"/>
                    <a:lumOff val="50000"/>
                  </a:schemeClr>
                </a:solidFill>
              </a:rPr>
              <a:t>long pepper </a:t>
            </a:r>
            <a:r>
              <a:rPr lang="en-US" sz="2600" dirty="0">
                <a:solidFill>
                  <a:schemeClr val="tx2">
                    <a:lumMod val="50000"/>
                    <a:lumOff val="50000"/>
                  </a:schemeClr>
                </a:solidFill>
              </a:rPr>
              <a:t>(from Latin </a:t>
            </a:r>
            <a:r>
              <a:rPr lang="en-US" sz="2600" i="1" dirty="0">
                <a:solidFill>
                  <a:schemeClr val="tx2">
                    <a:lumMod val="50000"/>
                    <a:lumOff val="50000"/>
                  </a:schemeClr>
                </a:solidFill>
              </a:rPr>
              <a:t>Piper longum</a:t>
            </a:r>
            <a:r>
              <a:rPr lang="en-US" sz="2600" dirty="0">
                <a:solidFill>
                  <a:schemeClr val="tx2">
                    <a:lumMod val="50000"/>
                    <a:lumOff val="50000"/>
                  </a:schemeClr>
                </a:solidFill>
              </a:rPr>
              <a:t>)</a:t>
            </a:r>
          </a:p>
          <a:p>
            <a:pPr lvl="1"/>
            <a:r>
              <a:rPr lang="en-US" sz="2600" dirty="0">
                <a:solidFill>
                  <a:schemeClr val="tx2">
                    <a:lumMod val="50000"/>
                    <a:lumOff val="50000"/>
                  </a:schemeClr>
                </a:solidFill>
              </a:rPr>
              <a:t>Learned loans – </a:t>
            </a:r>
            <a:r>
              <a:rPr lang="en-US" sz="2600" i="1" dirty="0" err="1">
                <a:solidFill>
                  <a:schemeClr val="tx2">
                    <a:lumMod val="50000"/>
                    <a:lumOff val="50000"/>
                  </a:schemeClr>
                </a:solidFill>
              </a:rPr>
              <a:t>asafoetida</a:t>
            </a:r>
            <a:r>
              <a:rPr lang="en-US" sz="2600" i="1" dirty="0">
                <a:solidFill>
                  <a:schemeClr val="tx2">
                    <a:lumMod val="50000"/>
                    <a:lumOff val="50000"/>
                  </a:schemeClr>
                </a:solidFill>
              </a:rPr>
              <a:t> – from Late Latin medicinal terminology</a:t>
            </a:r>
            <a:endParaRPr lang="en-US" sz="2600" dirty="0">
              <a:solidFill>
                <a:schemeClr val="tx2">
                  <a:lumMod val="50000"/>
                  <a:lumOff val="50000"/>
                </a:schemeClr>
              </a:solidFill>
            </a:endParaRPr>
          </a:p>
          <a:p>
            <a:r>
              <a:rPr lang="en-GB" sz="2600" b="1" dirty="0"/>
              <a:t>Innovate</a:t>
            </a:r>
          </a:p>
          <a:p>
            <a:pPr lvl="1"/>
            <a:r>
              <a:rPr lang="en-GB" sz="2600" dirty="0"/>
              <a:t>Compounding (internal resources) – </a:t>
            </a:r>
            <a:r>
              <a:rPr lang="en-GB" sz="2600" i="1" dirty="0"/>
              <a:t>black cardamom; sweet cumin; etc.</a:t>
            </a:r>
            <a:endParaRPr lang="en-GB" sz="2600" dirty="0"/>
          </a:p>
          <a:p>
            <a:pPr lvl="1"/>
            <a:r>
              <a:rPr lang="en-GB" sz="2600" dirty="0"/>
              <a:t>Blending –</a:t>
            </a:r>
            <a:r>
              <a:rPr lang="en-GB" sz="2600" i="1" dirty="0"/>
              <a:t> aniseed; safflower</a:t>
            </a:r>
          </a:p>
          <a:p>
            <a:r>
              <a:rPr lang="en-GB" sz="2600" b="1" dirty="0"/>
              <a:t>Shift</a:t>
            </a:r>
          </a:p>
          <a:p>
            <a:pPr lvl="1"/>
            <a:r>
              <a:rPr lang="en-GB" sz="2600" dirty="0"/>
              <a:t>Narrow, broaden, displace – </a:t>
            </a:r>
            <a:r>
              <a:rPr lang="en-GB" sz="2600" i="1" dirty="0"/>
              <a:t>pimento </a:t>
            </a:r>
            <a:r>
              <a:rPr lang="en-GB" sz="2600" dirty="0"/>
              <a:t>‘pigment’ </a:t>
            </a:r>
            <a:r>
              <a:rPr lang="en-GB" sz="2600" dirty="0">
                <a:sym typeface="Wingdings" panose="05000000000000000000" pitchFamily="2" charset="2"/>
              </a:rPr>
              <a:t> ‘spice’; </a:t>
            </a:r>
            <a:r>
              <a:rPr lang="en-GB" sz="2600" i="1" dirty="0" err="1">
                <a:sym typeface="Wingdings" panose="05000000000000000000" pitchFamily="2" charset="2"/>
              </a:rPr>
              <a:t>pebre</a:t>
            </a:r>
            <a:r>
              <a:rPr lang="en-GB" sz="2600" dirty="0">
                <a:sym typeface="Wingdings" panose="05000000000000000000" pitchFamily="2" charset="2"/>
              </a:rPr>
              <a:t> displaced by </a:t>
            </a:r>
            <a:r>
              <a:rPr lang="en-GB" sz="2600" i="1" dirty="0">
                <a:sym typeface="Wingdings" panose="05000000000000000000" pitchFamily="2" charset="2"/>
              </a:rPr>
              <a:t>pimento</a:t>
            </a:r>
            <a:endParaRPr lang="en-GB" sz="2600" i="1" dirty="0"/>
          </a:p>
          <a:p>
            <a:r>
              <a:rPr lang="en-GB" sz="2600" b="1" dirty="0"/>
              <a:t>Extend</a:t>
            </a:r>
          </a:p>
          <a:p>
            <a:pPr lvl="1"/>
            <a:r>
              <a:rPr lang="en-GB" sz="2600" dirty="0"/>
              <a:t>Metonymy – </a:t>
            </a:r>
            <a:r>
              <a:rPr lang="en-GB" sz="2600" dirty="0">
                <a:sym typeface="Wingdings" panose="05000000000000000000" pitchFamily="2" charset="2"/>
              </a:rPr>
              <a:t>octagon  </a:t>
            </a:r>
            <a:r>
              <a:rPr lang="zh-TW" altLang="en-US" sz="2600" dirty="0">
                <a:sym typeface="Wingdings" panose="05000000000000000000" pitchFamily="2" charset="2"/>
              </a:rPr>
              <a:t>八角 </a:t>
            </a:r>
            <a:r>
              <a:rPr lang="en-GB" sz="2600" dirty="0" err="1">
                <a:sym typeface="Wingdings" panose="05000000000000000000" pitchFamily="2" charset="2"/>
              </a:rPr>
              <a:t>bājiǎo</a:t>
            </a:r>
            <a:r>
              <a:rPr lang="en-GB" sz="2600" dirty="0">
                <a:sym typeface="Wingdings" panose="05000000000000000000" pitchFamily="2" charset="2"/>
              </a:rPr>
              <a:t> [eight-horn] ‘star anise’</a:t>
            </a:r>
          </a:p>
          <a:p>
            <a:pPr lvl="1"/>
            <a:r>
              <a:rPr lang="en-GB" sz="2600" dirty="0">
                <a:sym typeface="Wingdings" panose="05000000000000000000" pitchFamily="2" charset="2"/>
              </a:rPr>
              <a:t>Metaphor – </a:t>
            </a:r>
            <a:r>
              <a:rPr lang="en-GB" sz="2600" i="1" dirty="0">
                <a:sym typeface="Wingdings" panose="05000000000000000000" pitchFamily="2" charset="2"/>
              </a:rPr>
              <a:t>black gold </a:t>
            </a:r>
            <a:r>
              <a:rPr lang="en-GB" sz="2600" dirty="0">
                <a:sym typeface="Wingdings" panose="05000000000000000000" pitchFamily="2" charset="2"/>
              </a:rPr>
              <a:t>‘black pepper’; </a:t>
            </a:r>
            <a:r>
              <a:rPr lang="en-GB" sz="2600" i="1" dirty="0">
                <a:sym typeface="Wingdings" panose="05000000000000000000" pitchFamily="2" charset="2"/>
              </a:rPr>
              <a:t>devil’s dung</a:t>
            </a:r>
            <a:r>
              <a:rPr lang="en-GB" sz="2600" dirty="0">
                <a:sym typeface="Wingdings" panose="05000000000000000000" pitchFamily="2" charset="2"/>
              </a:rPr>
              <a:t> ‘asafoetida’</a:t>
            </a:r>
            <a:endParaRPr lang="en-US" dirty="0"/>
          </a:p>
        </p:txBody>
      </p:sp>
      <p:sp>
        <p:nvSpPr>
          <p:cNvPr id="4" name="Date Placeholder 3">
            <a:extLst>
              <a:ext uri="{FF2B5EF4-FFF2-40B4-BE49-F238E27FC236}">
                <a16:creationId xmlns:a16="http://schemas.microsoft.com/office/drawing/2014/main" id="{06048A90-E632-383F-7C79-CF2BF93A53E5}"/>
              </a:ext>
            </a:extLst>
          </p:cNvPr>
          <p:cNvSpPr>
            <a:spLocks noGrp="1"/>
          </p:cNvSpPr>
          <p:nvPr>
            <p:ph type="dt" sz="half" idx="10"/>
          </p:nvPr>
        </p:nvSpPr>
        <p:spPr/>
        <p:txBody>
          <a:bodyPr/>
          <a:lstStyle/>
          <a:p>
            <a:fld id="{9E976753-0E30-4753-B146-D9AA889F9395}" type="datetime1">
              <a:rPr lang="en-GB" smtClean="0"/>
              <a:t>16/12/2022</a:t>
            </a:fld>
            <a:endParaRPr lang="en-GB"/>
          </a:p>
        </p:txBody>
      </p:sp>
      <p:sp>
        <p:nvSpPr>
          <p:cNvPr id="5" name="Footer Placeholder 4">
            <a:extLst>
              <a:ext uri="{FF2B5EF4-FFF2-40B4-BE49-F238E27FC236}">
                <a16:creationId xmlns:a16="http://schemas.microsoft.com/office/drawing/2014/main" id="{5944A266-7FC3-BFC6-2539-F9F0D32A0FDE}"/>
              </a:ext>
            </a:extLst>
          </p:cNvPr>
          <p:cNvSpPr>
            <a:spLocks noGrp="1"/>
          </p:cNvSpPr>
          <p:nvPr>
            <p:ph type="ftr" sz="quarter" idx="11"/>
          </p:nvPr>
        </p:nvSpPr>
        <p:spPr/>
        <p:txBody>
          <a:bodyPr/>
          <a:lstStyle/>
          <a:p>
            <a:r>
              <a:rPr lang="en-GB"/>
              <a:t>Gábor Parti - JWLLP 2022</a:t>
            </a:r>
          </a:p>
        </p:txBody>
      </p:sp>
      <p:sp>
        <p:nvSpPr>
          <p:cNvPr id="6" name="Slide Number Placeholder 5">
            <a:extLst>
              <a:ext uri="{FF2B5EF4-FFF2-40B4-BE49-F238E27FC236}">
                <a16:creationId xmlns:a16="http://schemas.microsoft.com/office/drawing/2014/main" id="{7C108CB0-8EEE-EAED-BA7E-6F2715127B96}"/>
              </a:ext>
            </a:extLst>
          </p:cNvPr>
          <p:cNvSpPr>
            <a:spLocks noGrp="1"/>
          </p:cNvSpPr>
          <p:nvPr>
            <p:ph type="sldNum" sz="quarter" idx="12"/>
          </p:nvPr>
        </p:nvSpPr>
        <p:spPr/>
        <p:txBody>
          <a:bodyPr/>
          <a:lstStyle/>
          <a:p>
            <a:fld id="{5A9594EE-3C2D-4CBF-82B7-A2DDF24CED64}" type="slidenum">
              <a:rPr lang="en-GB" smtClean="0"/>
              <a:t>10</a:t>
            </a:fld>
            <a:endParaRPr lang="en-GB"/>
          </a:p>
        </p:txBody>
      </p:sp>
      <p:pic>
        <p:nvPicPr>
          <p:cNvPr id="7" name="Picture 6">
            <a:extLst>
              <a:ext uri="{FF2B5EF4-FFF2-40B4-BE49-F238E27FC236}">
                <a16:creationId xmlns:a16="http://schemas.microsoft.com/office/drawing/2014/main" id="{168AACDA-2798-A848-D9B5-BF5929764B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9765" y="4815245"/>
            <a:ext cx="1696555" cy="1231089"/>
          </a:xfrm>
          <a:prstGeom prst="rect">
            <a:avLst/>
          </a:prstGeom>
        </p:spPr>
      </p:pic>
      <p:sp>
        <p:nvSpPr>
          <p:cNvPr id="8" name="PB">
            <a:extLst>
              <a:ext uri="{FF2B5EF4-FFF2-40B4-BE49-F238E27FC236}">
                <a16:creationId xmlns:a16="http://schemas.microsoft.com/office/drawing/2014/main" id="{77A6EB16-2D64-67B3-ED8B-C2337BF83A13}"/>
              </a:ext>
            </a:extLst>
          </p:cNvPr>
          <p:cNvSpPr/>
          <p:nvPr/>
        </p:nvSpPr>
        <p:spPr>
          <a:xfrm>
            <a:off x="0" y="6705600"/>
            <a:ext cx="2138947"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620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F0C20-6F74-0D8E-FE35-74EF51062D40}"/>
              </a:ext>
            </a:extLst>
          </p:cNvPr>
          <p:cNvSpPr>
            <a:spLocks noGrp="1"/>
          </p:cNvSpPr>
          <p:nvPr>
            <p:ph type="title"/>
          </p:nvPr>
        </p:nvSpPr>
        <p:spPr/>
        <p:txBody>
          <a:bodyPr/>
          <a:lstStyle/>
          <a:p>
            <a:r>
              <a:rPr lang="en-US" dirty="0"/>
              <a:t>Introduction: </a:t>
            </a:r>
            <a:r>
              <a:rPr lang="en-US" sz="3600" dirty="0"/>
              <a:t>Questions</a:t>
            </a:r>
            <a:endParaRPr lang="en-US" dirty="0"/>
          </a:p>
        </p:txBody>
      </p:sp>
      <p:sp>
        <p:nvSpPr>
          <p:cNvPr id="3" name="Content Placeholder 2">
            <a:extLst>
              <a:ext uri="{FF2B5EF4-FFF2-40B4-BE49-F238E27FC236}">
                <a16:creationId xmlns:a16="http://schemas.microsoft.com/office/drawing/2014/main" id="{08F9D5D4-58B0-418E-B3B4-07618955C56E}"/>
              </a:ext>
            </a:extLst>
          </p:cNvPr>
          <p:cNvSpPr>
            <a:spLocks noGrp="1"/>
          </p:cNvSpPr>
          <p:nvPr>
            <p:ph idx="1"/>
          </p:nvPr>
        </p:nvSpPr>
        <p:spPr/>
        <p:txBody>
          <a:bodyPr/>
          <a:lstStyle/>
          <a:p>
            <a:pPr marL="0" indent="0">
              <a:buNone/>
            </a:pPr>
            <a:r>
              <a:rPr lang="en-US" dirty="0"/>
              <a:t>Intuitively, a community either </a:t>
            </a:r>
            <a:r>
              <a:rPr lang="en-US" b="1" dirty="0"/>
              <a:t>borrows</a:t>
            </a:r>
            <a:r>
              <a:rPr lang="en-US" dirty="0"/>
              <a:t> or </a:t>
            </a:r>
            <a:r>
              <a:rPr lang="en-US" b="1" dirty="0"/>
              <a:t>creates</a:t>
            </a:r>
            <a:r>
              <a:rPr lang="en-US" dirty="0"/>
              <a:t> a name. </a:t>
            </a:r>
          </a:p>
          <a:p>
            <a:pPr marL="0" indent="0">
              <a:buNone/>
            </a:pPr>
            <a:r>
              <a:rPr lang="en-US" dirty="0"/>
              <a:t>									How?</a:t>
            </a:r>
          </a:p>
          <a:p>
            <a:pPr marL="0" indent="0">
              <a:buNone/>
            </a:pPr>
            <a:endParaRPr lang="en-US" dirty="0"/>
          </a:p>
          <a:p>
            <a:r>
              <a:rPr lang="en-US" dirty="0"/>
              <a:t>How do people name </a:t>
            </a:r>
            <a:r>
              <a:rPr lang="en-US" b="1" dirty="0"/>
              <a:t>new</a:t>
            </a:r>
            <a:r>
              <a:rPr lang="en-US" dirty="0"/>
              <a:t> spices?</a:t>
            </a:r>
          </a:p>
          <a:p>
            <a:r>
              <a:rPr lang="en-US" dirty="0"/>
              <a:t>What are the </a:t>
            </a:r>
            <a:r>
              <a:rPr lang="en-US" b="1" dirty="0"/>
              <a:t>mechanisms</a:t>
            </a:r>
            <a:r>
              <a:rPr lang="en-US" dirty="0"/>
              <a:t> of the naming process?</a:t>
            </a:r>
          </a:p>
          <a:p>
            <a:r>
              <a:rPr lang="en-US" dirty="0"/>
              <a:t>What are the </a:t>
            </a:r>
            <a:r>
              <a:rPr lang="en-US" b="1" dirty="0"/>
              <a:t>forces</a:t>
            </a:r>
            <a:r>
              <a:rPr lang="en-US" dirty="0"/>
              <a:t> behind spice name propagation/generation? </a:t>
            </a:r>
          </a:p>
          <a:p>
            <a:r>
              <a:rPr lang="en-US" dirty="0"/>
              <a:t>How a </a:t>
            </a:r>
            <a:r>
              <a:rPr lang="en-US" b="1" dirty="0"/>
              <a:t>typical</a:t>
            </a:r>
            <a:r>
              <a:rPr lang="en-US" dirty="0"/>
              <a:t> spice name looks like?</a:t>
            </a:r>
          </a:p>
          <a:p>
            <a:pPr marL="0" indent="0">
              <a:buNone/>
            </a:pPr>
            <a:endParaRPr lang="en-US" dirty="0"/>
          </a:p>
          <a:p>
            <a:endParaRPr lang="en-US" dirty="0"/>
          </a:p>
        </p:txBody>
      </p:sp>
      <p:sp>
        <p:nvSpPr>
          <p:cNvPr id="4" name="Date Placeholder 3">
            <a:extLst>
              <a:ext uri="{FF2B5EF4-FFF2-40B4-BE49-F238E27FC236}">
                <a16:creationId xmlns:a16="http://schemas.microsoft.com/office/drawing/2014/main" id="{1522CD71-9213-C730-E133-F3A9BB05F72F}"/>
              </a:ext>
            </a:extLst>
          </p:cNvPr>
          <p:cNvSpPr>
            <a:spLocks noGrp="1"/>
          </p:cNvSpPr>
          <p:nvPr>
            <p:ph type="dt" sz="half" idx="10"/>
          </p:nvPr>
        </p:nvSpPr>
        <p:spPr/>
        <p:txBody>
          <a:bodyPr/>
          <a:lstStyle/>
          <a:p>
            <a:fld id="{5E73E463-0E49-44E8-A414-E4670F0E09AF}" type="datetime1">
              <a:rPr lang="en-GB" smtClean="0"/>
              <a:t>16/12/2022</a:t>
            </a:fld>
            <a:endParaRPr lang="en-GB"/>
          </a:p>
        </p:txBody>
      </p:sp>
      <p:sp>
        <p:nvSpPr>
          <p:cNvPr id="5" name="Footer Placeholder 4">
            <a:extLst>
              <a:ext uri="{FF2B5EF4-FFF2-40B4-BE49-F238E27FC236}">
                <a16:creationId xmlns:a16="http://schemas.microsoft.com/office/drawing/2014/main" id="{56894551-CD22-F59A-CAE7-8380D2E6CF0D}"/>
              </a:ext>
            </a:extLst>
          </p:cNvPr>
          <p:cNvSpPr>
            <a:spLocks noGrp="1"/>
          </p:cNvSpPr>
          <p:nvPr>
            <p:ph type="ftr" sz="quarter" idx="11"/>
          </p:nvPr>
        </p:nvSpPr>
        <p:spPr/>
        <p:txBody>
          <a:bodyPr/>
          <a:lstStyle/>
          <a:p>
            <a:r>
              <a:rPr lang="en-GB"/>
              <a:t>Gábor Parti - JWLLP 2022</a:t>
            </a:r>
          </a:p>
        </p:txBody>
      </p:sp>
      <p:sp>
        <p:nvSpPr>
          <p:cNvPr id="6" name="Slide Number Placeholder 5">
            <a:extLst>
              <a:ext uri="{FF2B5EF4-FFF2-40B4-BE49-F238E27FC236}">
                <a16:creationId xmlns:a16="http://schemas.microsoft.com/office/drawing/2014/main" id="{DB203EE3-7111-6C5B-B011-ED6B425C43F3}"/>
              </a:ext>
            </a:extLst>
          </p:cNvPr>
          <p:cNvSpPr>
            <a:spLocks noGrp="1"/>
          </p:cNvSpPr>
          <p:nvPr>
            <p:ph type="sldNum" sz="quarter" idx="12"/>
          </p:nvPr>
        </p:nvSpPr>
        <p:spPr/>
        <p:txBody>
          <a:bodyPr/>
          <a:lstStyle/>
          <a:p>
            <a:fld id="{5A9594EE-3C2D-4CBF-82B7-A2DDF24CED64}" type="slidenum">
              <a:rPr lang="en-GB" smtClean="0"/>
              <a:t>11</a:t>
            </a:fld>
            <a:endParaRPr lang="en-GB"/>
          </a:p>
        </p:txBody>
      </p:sp>
      <p:sp>
        <p:nvSpPr>
          <p:cNvPr id="7" name="PB">
            <a:extLst>
              <a:ext uri="{FF2B5EF4-FFF2-40B4-BE49-F238E27FC236}">
                <a16:creationId xmlns:a16="http://schemas.microsoft.com/office/drawing/2014/main" id="{0516E09F-EFE2-1F0D-F04F-FE35A0E3BE81}"/>
              </a:ext>
            </a:extLst>
          </p:cNvPr>
          <p:cNvSpPr/>
          <p:nvPr/>
        </p:nvSpPr>
        <p:spPr>
          <a:xfrm>
            <a:off x="0" y="6705600"/>
            <a:ext cx="2352842"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059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91FB6-0D9C-FD67-0726-53C763716C7A}"/>
              </a:ext>
            </a:extLst>
          </p:cNvPr>
          <p:cNvSpPr>
            <a:spLocks noGrp="1"/>
          </p:cNvSpPr>
          <p:nvPr>
            <p:ph type="title"/>
          </p:nvPr>
        </p:nvSpPr>
        <p:spPr/>
        <p:txBody>
          <a:bodyPr/>
          <a:lstStyle/>
          <a:p>
            <a:r>
              <a:rPr lang="en-US" dirty="0"/>
              <a:t>Methods </a:t>
            </a:r>
          </a:p>
        </p:txBody>
      </p:sp>
      <p:sp>
        <p:nvSpPr>
          <p:cNvPr id="3" name="Content Placeholder 2">
            <a:extLst>
              <a:ext uri="{FF2B5EF4-FFF2-40B4-BE49-F238E27FC236}">
                <a16:creationId xmlns:a16="http://schemas.microsoft.com/office/drawing/2014/main" id="{83334EFB-B94F-8760-7B0B-22E8FCF2266A}"/>
              </a:ext>
            </a:extLst>
          </p:cNvPr>
          <p:cNvSpPr>
            <a:spLocks noGrp="1"/>
          </p:cNvSpPr>
          <p:nvPr>
            <p:ph idx="1"/>
          </p:nvPr>
        </p:nvSpPr>
        <p:spPr/>
        <p:txBody>
          <a:bodyPr/>
          <a:lstStyle/>
          <a:p>
            <a:pPr marL="0" indent="0">
              <a:buNone/>
            </a:pPr>
            <a:r>
              <a:rPr lang="en-US" b="1" dirty="0"/>
              <a:t>Data collection</a:t>
            </a:r>
          </a:p>
          <a:p>
            <a:r>
              <a:rPr lang="en-US" dirty="0"/>
              <a:t>360 names</a:t>
            </a:r>
          </a:p>
          <a:p>
            <a:r>
              <a:rPr lang="en-US" dirty="0"/>
              <a:t>24 spices</a:t>
            </a:r>
          </a:p>
          <a:p>
            <a:r>
              <a:rPr lang="en-US" dirty="0"/>
              <a:t>3 languages</a:t>
            </a:r>
          </a:p>
          <a:p>
            <a:endParaRPr lang="en-US" dirty="0"/>
          </a:p>
          <a:p>
            <a:pPr marL="0" indent="0">
              <a:buNone/>
            </a:pPr>
            <a:r>
              <a:rPr lang="en-US" b="1" dirty="0"/>
              <a:t>Analysis</a:t>
            </a:r>
          </a:p>
          <a:p>
            <a:r>
              <a:rPr lang="en-US" dirty="0"/>
              <a:t>structure, mechanism, motivation, etc.</a:t>
            </a:r>
          </a:p>
          <a:p>
            <a:endParaRPr lang="en-US" dirty="0"/>
          </a:p>
          <a:p>
            <a:pPr marL="0" indent="0">
              <a:buNone/>
            </a:pPr>
            <a:endParaRPr lang="en-US" dirty="0"/>
          </a:p>
          <a:p>
            <a:endParaRPr lang="en-US" dirty="0"/>
          </a:p>
        </p:txBody>
      </p:sp>
      <p:sp>
        <p:nvSpPr>
          <p:cNvPr id="4" name="Date Placeholder 3">
            <a:extLst>
              <a:ext uri="{FF2B5EF4-FFF2-40B4-BE49-F238E27FC236}">
                <a16:creationId xmlns:a16="http://schemas.microsoft.com/office/drawing/2014/main" id="{87A93975-86DA-ACC0-FC24-91747D0309F7}"/>
              </a:ext>
            </a:extLst>
          </p:cNvPr>
          <p:cNvSpPr>
            <a:spLocks noGrp="1"/>
          </p:cNvSpPr>
          <p:nvPr>
            <p:ph type="dt" sz="half" idx="10"/>
          </p:nvPr>
        </p:nvSpPr>
        <p:spPr/>
        <p:txBody>
          <a:bodyPr/>
          <a:lstStyle/>
          <a:p>
            <a:fld id="{99E28790-EDED-4CE6-B1C5-4CFAEDCDA0EF}" type="datetime1">
              <a:rPr lang="en-GB" smtClean="0"/>
              <a:t>16/12/2022</a:t>
            </a:fld>
            <a:endParaRPr lang="en-GB"/>
          </a:p>
        </p:txBody>
      </p:sp>
      <p:sp>
        <p:nvSpPr>
          <p:cNvPr id="5" name="Footer Placeholder 4">
            <a:extLst>
              <a:ext uri="{FF2B5EF4-FFF2-40B4-BE49-F238E27FC236}">
                <a16:creationId xmlns:a16="http://schemas.microsoft.com/office/drawing/2014/main" id="{77B31DBD-DD45-AF63-F3EE-8D89E4C5B48F}"/>
              </a:ext>
            </a:extLst>
          </p:cNvPr>
          <p:cNvSpPr>
            <a:spLocks noGrp="1"/>
          </p:cNvSpPr>
          <p:nvPr>
            <p:ph type="ftr" sz="quarter" idx="11"/>
          </p:nvPr>
        </p:nvSpPr>
        <p:spPr/>
        <p:txBody>
          <a:bodyPr/>
          <a:lstStyle/>
          <a:p>
            <a:r>
              <a:rPr lang="en-GB"/>
              <a:t>Gábor Parti - JWLLP 2022</a:t>
            </a:r>
          </a:p>
        </p:txBody>
      </p:sp>
      <p:sp>
        <p:nvSpPr>
          <p:cNvPr id="6" name="Slide Number Placeholder 5">
            <a:extLst>
              <a:ext uri="{FF2B5EF4-FFF2-40B4-BE49-F238E27FC236}">
                <a16:creationId xmlns:a16="http://schemas.microsoft.com/office/drawing/2014/main" id="{C7422AA0-663A-0600-967F-8B119D10E208}"/>
              </a:ext>
            </a:extLst>
          </p:cNvPr>
          <p:cNvSpPr>
            <a:spLocks noGrp="1"/>
          </p:cNvSpPr>
          <p:nvPr>
            <p:ph type="sldNum" sz="quarter" idx="12"/>
          </p:nvPr>
        </p:nvSpPr>
        <p:spPr/>
        <p:txBody>
          <a:bodyPr/>
          <a:lstStyle/>
          <a:p>
            <a:fld id="{5A9594EE-3C2D-4CBF-82B7-A2DDF24CED64}" type="slidenum">
              <a:rPr lang="en-GB" smtClean="0"/>
              <a:t>12</a:t>
            </a:fld>
            <a:endParaRPr lang="en-GB"/>
          </a:p>
        </p:txBody>
      </p:sp>
      <p:pic>
        <p:nvPicPr>
          <p:cNvPr id="7" name="Content Placeholder 5" descr="Diagram&#10;&#10;Description automatically generated">
            <a:extLst>
              <a:ext uri="{FF2B5EF4-FFF2-40B4-BE49-F238E27FC236}">
                <a16:creationId xmlns:a16="http://schemas.microsoft.com/office/drawing/2014/main" id="{4D8BC0D9-BCDA-49CB-92B4-CFDEA69CFE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2462" y="1825625"/>
            <a:ext cx="4351338" cy="4351338"/>
          </a:xfrm>
          <a:prstGeom prst="rect">
            <a:avLst/>
          </a:prstGeom>
        </p:spPr>
      </p:pic>
      <p:sp>
        <p:nvSpPr>
          <p:cNvPr id="8" name="PB">
            <a:extLst>
              <a:ext uri="{FF2B5EF4-FFF2-40B4-BE49-F238E27FC236}">
                <a16:creationId xmlns:a16="http://schemas.microsoft.com/office/drawing/2014/main" id="{EAA8A172-8C02-831D-9167-84E9E3D665A9}"/>
              </a:ext>
            </a:extLst>
          </p:cNvPr>
          <p:cNvSpPr/>
          <p:nvPr/>
        </p:nvSpPr>
        <p:spPr>
          <a:xfrm>
            <a:off x="0" y="6705600"/>
            <a:ext cx="2566737"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594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132A7-22AD-7A4C-101F-EA69F60FDD26}"/>
              </a:ext>
            </a:extLst>
          </p:cNvPr>
          <p:cNvSpPr>
            <a:spLocks noGrp="1"/>
          </p:cNvSpPr>
          <p:nvPr>
            <p:ph type="title"/>
          </p:nvPr>
        </p:nvSpPr>
        <p:spPr/>
        <p:txBody>
          <a:bodyPr>
            <a:normAutofit/>
          </a:bodyPr>
          <a:lstStyle/>
          <a:p>
            <a:r>
              <a:rPr lang="en-US" dirty="0"/>
              <a:t>Analyzability</a:t>
            </a:r>
          </a:p>
        </p:txBody>
      </p:sp>
      <p:sp>
        <p:nvSpPr>
          <p:cNvPr id="3" name="Content Placeholder 2">
            <a:extLst>
              <a:ext uri="{FF2B5EF4-FFF2-40B4-BE49-F238E27FC236}">
                <a16:creationId xmlns:a16="http://schemas.microsoft.com/office/drawing/2014/main" id="{6BE5B15B-527A-276F-4A25-14747A5D0F5A}"/>
              </a:ext>
            </a:extLst>
          </p:cNvPr>
          <p:cNvSpPr>
            <a:spLocks noGrp="1"/>
          </p:cNvSpPr>
          <p:nvPr>
            <p:ph idx="1"/>
          </p:nvPr>
        </p:nvSpPr>
        <p:spPr/>
        <p:txBody>
          <a:bodyPr/>
          <a:lstStyle/>
          <a:p>
            <a:r>
              <a:rPr lang="en-US" dirty="0"/>
              <a:t>Unanalyzable (monomorphemic), semi-analyzable, or analyzable</a:t>
            </a:r>
          </a:p>
          <a:p>
            <a:r>
              <a:rPr lang="en-US" dirty="0"/>
              <a:t>e.g.: </a:t>
            </a:r>
            <a:r>
              <a:rPr lang="en-US" i="1" dirty="0"/>
              <a:t>cinnamon</a:t>
            </a:r>
            <a:r>
              <a:rPr lang="en-US" dirty="0"/>
              <a:t> vs. </a:t>
            </a:r>
            <a:r>
              <a:rPr lang="en-US" i="1" dirty="0"/>
              <a:t>true cinnamon, Ceylon cinnamon; Chinese cinnamon</a:t>
            </a:r>
            <a:br>
              <a:rPr lang="en-US" i="1" dirty="0"/>
            </a:br>
            <a:r>
              <a:rPr lang="en-US" i="1" dirty="0">
                <a:solidFill>
                  <a:schemeClr val="accent1"/>
                </a:solidFill>
              </a:rPr>
              <a:t>nut</a:t>
            </a:r>
            <a:r>
              <a:rPr lang="en-US" i="1" dirty="0"/>
              <a:t>meg</a:t>
            </a:r>
          </a:p>
          <a:p>
            <a:endParaRPr lang="en-US" i="1" dirty="0"/>
          </a:p>
          <a:p>
            <a:endParaRPr lang="en-US" i="1" dirty="0"/>
          </a:p>
          <a:p>
            <a:endParaRPr lang="en-US" i="1" dirty="0"/>
          </a:p>
          <a:p>
            <a:endParaRPr lang="en-US" i="1" dirty="0"/>
          </a:p>
          <a:p>
            <a:r>
              <a:rPr lang="en-US" dirty="0"/>
              <a:t>Spice names are mostly analyzable.</a:t>
            </a:r>
          </a:p>
          <a:p>
            <a:pPr lvl="1"/>
            <a:endParaRPr lang="en-US" b="1" dirty="0"/>
          </a:p>
          <a:p>
            <a:endParaRPr lang="en-US" dirty="0"/>
          </a:p>
        </p:txBody>
      </p:sp>
      <p:sp>
        <p:nvSpPr>
          <p:cNvPr id="4" name="Date Placeholder 3">
            <a:extLst>
              <a:ext uri="{FF2B5EF4-FFF2-40B4-BE49-F238E27FC236}">
                <a16:creationId xmlns:a16="http://schemas.microsoft.com/office/drawing/2014/main" id="{4DB4B5E1-F108-7120-ABB4-A56241683287}"/>
              </a:ext>
            </a:extLst>
          </p:cNvPr>
          <p:cNvSpPr>
            <a:spLocks noGrp="1"/>
          </p:cNvSpPr>
          <p:nvPr>
            <p:ph type="dt" sz="half" idx="10"/>
          </p:nvPr>
        </p:nvSpPr>
        <p:spPr/>
        <p:txBody>
          <a:bodyPr/>
          <a:lstStyle/>
          <a:p>
            <a:fld id="{7A71376C-4830-4B55-A26D-CE8CE7AC39ED}" type="datetime1">
              <a:rPr lang="en-GB" smtClean="0"/>
              <a:t>16/12/2022</a:t>
            </a:fld>
            <a:endParaRPr lang="en-GB"/>
          </a:p>
        </p:txBody>
      </p:sp>
      <p:sp>
        <p:nvSpPr>
          <p:cNvPr id="5" name="Footer Placeholder 4">
            <a:extLst>
              <a:ext uri="{FF2B5EF4-FFF2-40B4-BE49-F238E27FC236}">
                <a16:creationId xmlns:a16="http://schemas.microsoft.com/office/drawing/2014/main" id="{FE2EF496-6260-AFF1-5625-13BE283C4CAF}"/>
              </a:ext>
            </a:extLst>
          </p:cNvPr>
          <p:cNvSpPr>
            <a:spLocks noGrp="1"/>
          </p:cNvSpPr>
          <p:nvPr>
            <p:ph type="ftr" sz="quarter" idx="11"/>
          </p:nvPr>
        </p:nvSpPr>
        <p:spPr/>
        <p:txBody>
          <a:bodyPr/>
          <a:lstStyle/>
          <a:p>
            <a:r>
              <a:rPr lang="en-GB"/>
              <a:t>Gábor Parti - JWLLP 2022</a:t>
            </a:r>
          </a:p>
        </p:txBody>
      </p:sp>
      <p:sp>
        <p:nvSpPr>
          <p:cNvPr id="6" name="Slide Number Placeholder 5">
            <a:extLst>
              <a:ext uri="{FF2B5EF4-FFF2-40B4-BE49-F238E27FC236}">
                <a16:creationId xmlns:a16="http://schemas.microsoft.com/office/drawing/2014/main" id="{BF8BA2D7-8107-2371-C379-74CBBBF9C2FB}"/>
              </a:ext>
            </a:extLst>
          </p:cNvPr>
          <p:cNvSpPr>
            <a:spLocks noGrp="1"/>
          </p:cNvSpPr>
          <p:nvPr>
            <p:ph type="sldNum" sz="quarter" idx="12"/>
          </p:nvPr>
        </p:nvSpPr>
        <p:spPr/>
        <p:txBody>
          <a:bodyPr/>
          <a:lstStyle/>
          <a:p>
            <a:fld id="{5A9594EE-3C2D-4CBF-82B7-A2DDF24CED64}" type="slidenum">
              <a:rPr lang="en-GB" smtClean="0"/>
              <a:t>13</a:t>
            </a:fld>
            <a:endParaRPr lang="en-GB"/>
          </a:p>
        </p:txBody>
      </p:sp>
      <p:pic>
        <p:nvPicPr>
          <p:cNvPr id="7" name="Content Placeholder 5" descr="A screenshot of a computer&#10;&#10;Description automatically generated with low confidence">
            <a:extLst>
              <a:ext uri="{FF2B5EF4-FFF2-40B4-BE49-F238E27FC236}">
                <a16:creationId xmlns:a16="http://schemas.microsoft.com/office/drawing/2014/main" id="{0B65F884-9020-4D63-EA71-95EF744A8E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340863"/>
            <a:ext cx="10515600" cy="2368196"/>
          </a:xfrm>
          <a:prstGeom prst="rect">
            <a:avLst/>
          </a:prstGeom>
        </p:spPr>
      </p:pic>
      <p:sp>
        <p:nvSpPr>
          <p:cNvPr id="8" name="PB">
            <a:extLst>
              <a:ext uri="{FF2B5EF4-FFF2-40B4-BE49-F238E27FC236}">
                <a16:creationId xmlns:a16="http://schemas.microsoft.com/office/drawing/2014/main" id="{6F2F5720-5263-A511-B528-BEF58AFF4A41}"/>
              </a:ext>
            </a:extLst>
          </p:cNvPr>
          <p:cNvSpPr/>
          <p:nvPr/>
        </p:nvSpPr>
        <p:spPr>
          <a:xfrm>
            <a:off x="0" y="6705600"/>
            <a:ext cx="2780632"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801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0E4C4-F726-2B8E-A9B7-795ED6E335E3}"/>
              </a:ext>
            </a:extLst>
          </p:cNvPr>
          <p:cNvSpPr>
            <a:spLocks noGrp="1"/>
          </p:cNvSpPr>
          <p:nvPr>
            <p:ph type="title"/>
          </p:nvPr>
        </p:nvSpPr>
        <p:spPr/>
        <p:txBody>
          <a:bodyPr/>
          <a:lstStyle/>
          <a:p>
            <a:r>
              <a:rPr lang="en-US" dirty="0"/>
              <a:t>Structure</a:t>
            </a:r>
          </a:p>
        </p:txBody>
      </p:sp>
      <p:sp>
        <p:nvSpPr>
          <p:cNvPr id="3" name="Content Placeholder 2">
            <a:extLst>
              <a:ext uri="{FF2B5EF4-FFF2-40B4-BE49-F238E27FC236}">
                <a16:creationId xmlns:a16="http://schemas.microsoft.com/office/drawing/2014/main" id="{C93755C6-E65A-97AF-2382-C7E6EC6C9886}"/>
              </a:ext>
            </a:extLst>
          </p:cNvPr>
          <p:cNvSpPr>
            <a:spLocks noGrp="1"/>
          </p:cNvSpPr>
          <p:nvPr>
            <p:ph idx="1"/>
          </p:nvPr>
        </p:nvSpPr>
        <p:spPr/>
        <p:txBody>
          <a:bodyPr/>
          <a:lstStyle/>
          <a:p>
            <a:r>
              <a:rPr lang="en-US" dirty="0"/>
              <a:t>The distribution of structure among spice names:</a:t>
            </a:r>
          </a:p>
          <a:p>
            <a:endParaRPr lang="en-US" dirty="0"/>
          </a:p>
          <a:p>
            <a:endParaRPr lang="en-US" dirty="0"/>
          </a:p>
          <a:p>
            <a:endParaRPr lang="en-US" dirty="0"/>
          </a:p>
          <a:p>
            <a:endParaRPr lang="en-US" dirty="0"/>
          </a:p>
          <a:p>
            <a:endParaRPr lang="en-US" dirty="0"/>
          </a:p>
          <a:p>
            <a:r>
              <a:rPr lang="en-US" dirty="0"/>
              <a:t>Spice names are overwhelmingly compounded.</a:t>
            </a:r>
          </a:p>
          <a:p>
            <a:endParaRPr lang="en-US" dirty="0"/>
          </a:p>
          <a:p>
            <a:endParaRPr lang="en-US" dirty="0"/>
          </a:p>
        </p:txBody>
      </p:sp>
      <p:sp>
        <p:nvSpPr>
          <p:cNvPr id="4" name="Date Placeholder 3">
            <a:extLst>
              <a:ext uri="{FF2B5EF4-FFF2-40B4-BE49-F238E27FC236}">
                <a16:creationId xmlns:a16="http://schemas.microsoft.com/office/drawing/2014/main" id="{04BA73EF-3263-419E-75C3-69F8766EA515}"/>
              </a:ext>
            </a:extLst>
          </p:cNvPr>
          <p:cNvSpPr>
            <a:spLocks noGrp="1"/>
          </p:cNvSpPr>
          <p:nvPr>
            <p:ph type="dt" sz="half" idx="10"/>
          </p:nvPr>
        </p:nvSpPr>
        <p:spPr/>
        <p:txBody>
          <a:bodyPr/>
          <a:lstStyle/>
          <a:p>
            <a:fld id="{C15AC88E-2F08-4799-B612-F864F64FAD8C}" type="datetime1">
              <a:rPr lang="en-GB" smtClean="0"/>
              <a:t>16/12/2022</a:t>
            </a:fld>
            <a:endParaRPr lang="en-GB"/>
          </a:p>
        </p:txBody>
      </p:sp>
      <p:sp>
        <p:nvSpPr>
          <p:cNvPr id="5" name="Footer Placeholder 4">
            <a:extLst>
              <a:ext uri="{FF2B5EF4-FFF2-40B4-BE49-F238E27FC236}">
                <a16:creationId xmlns:a16="http://schemas.microsoft.com/office/drawing/2014/main" id="{9A446445-4095-565F-98A0-BFF50BF1B5C0}"/>
              </a:ext>
            </a:extLst>
          </p:cNvPr>
          <p:cNvSpPr>
            <a:spLocks noGrp="1"/>
          </p:cNvSpPr>
          <p:nvPr>
            <p:ph type="ftr" sz="quarter" idx="11"/>
          </p:nvPr>
        </p:nvSpPr>
        <p:spPr/>
        <p:txBody>
          <a:bodyPr/>
          <a:lstStyle/>
          <a:p>
            <a:r>
              <a:rPr lang="en-GB"/>
              <a:t>Gábor Parti - JWLLP 2022</a:t>
            </a:r>
          </a:p>
        </p:txBody>
      </p:sp>
      <p:sp>
        <p:nvSpPr>
          <p:cNvPr id="6" name="Slide Number Placeholder 5">
            <a:extLst>
              <a:ext uri="{FF2B5EF4-FFF2-40B4-BE49-F238E27FC236}">
                <a16:creationId xmlns:a16="http://schemas.microsoft.com/office/drawing/2014/main" id="{C7FF1B55-A3BA-735C-9653-9A48F373B3E1}"/>
              </a:ext>
            </a:extLst>
          </p:cNvPr>
          <p:cNvSpPr>
            <a:spLocks noGrp="1"/>
          </p:cNvSpPr>
          <p:nvPr>
            <p:ph type="sldNum" sz="quarter" idx="12"/>
          </p:nvPr>
        </p:nvSpPr>
        <p:spPr/>
        <p:txBody>
          <a:bodyPr/>
          <a:lstStyle/>
          <a:p>
            <a:fld id="{5A9594EE-3C2D-4CBF-82B7-A2DDF24CED64}" type="slidenum">
              <a:rPr lang="en-GB" smtClean="0"/>
              <a:t>14</a:t>
            </a:fld>
            <a:endParaRPr lang="en-GB"/>
          </a:p>
        </p:txBody>
      </p:sp>
      <p:pic>
        <p:nvPicPr>
          <p:cNvPr id="8" name="Picture 7">
            <a:extLst>
              <a:ext uri="{FF2B5EF4-FFF2-40B4-BE49-F238E27FC236}">
                <a16:creationId xmlns:a16="http://schemas.microsoft.com/office/drawing/2014/main" id="{60F5182F-21CC-7D87-D873-7F42E89131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498986"/>
            <a:ext cx="10515600" cy="2368196"/>
          </a:xfrm>
          <a:prstGeom prst="rect">
            <a:avLst/>
          </a:prstGeom>
        </p:spPr>
      </p:pic>
      <p:sp>
        <p:nvSpPr>
          <p:cNvPr id="7" name="PB">
            <a:extLst>
              <a:ext uri="{FF2B5EF4-FFF2-40B4-BE49-F238E27FC236}">
                <a16:creationId xmlns:a16="http://schemas.microsoft.com/office/drawing/2014/main" id="{D25A69BD-013A-C617-9AB9-50CF86F174F9}"/>
              </a:ext>
            </a:extLst>
          </p:cNvPr>
          <p:cNvSpPr/>
          <p:nvPr/>
        </p:nvSpPr>
        <p:spPr>
          <a:xfrm>
            <a:off x="0" y="6705600"/>
            <a:ext cx="2994526"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691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AF8A6-CCAE-82A0-08B2-FD6A9A6A26C8}"/>
              </a:ext>
            </a:extLst>
          </p:cNvPr>
          <p:cNvSpPr>
            <a:spLocks noGrp="1"/>
          </p:cNvSpPr>
          <p:nvPr>
            <p:ph type="title"/>
          </p:nvPr>
        </p:nvSpPr>
        <p:spPr/>
        <p:txBody>
          <a:bodyPr/>
          <a:lstStyle/>
          <a:p>
            <a:r>
              <a:rPr lang="en-US" dirty="0"/>
              <a:t>Finding a Blueprint</a:t>
            </a:r>
          </a:p>
        </p:txBody>
      </p:sp>
      <p:sp>
        <p:nvSpPr>
          <p:cNvPr id="4" name="Date Placeholder 3">
            <a:extLst>
              <a:ext uri="{FF2B5EF4-FFF2-40B4-BE49-F238E27FC236}">
                <a16:creationId xmlns:a16="http://schemas.microsoft.com/office/drawing/2014/main" id="{F2C00840-57CE-9F79-1458-CD53881A4038}"/>
              </a:ext>
            </a:extLst>
          </p:cNvPr>
          <p:cNvSpPr>
            <a:spLocks noGrp="1"/>
          </p:cNvSpPr>
          <p:nvPr>
            <p:ph type="dt" sz="half" idx="10"/>
          </p:nvPr>
        </p:nvSpPr>
        <p:spPr/>
        <p:txBody>
          <a:bodyPr/>
          <a:lstStyle/>
          <a:p>
            <a:fld id="{0560AF60-9E0F-4289-969A-853BD9FFF107}" type="datetime1">
              <a:rPr lang="en-GB" smtClean="0"/>
              <a:t>16/12/2022</a:t>
            </a:fld>
            <a:endParaRPr lang="en-GB"/>
          </a:p>
        </p:txBody>
      </p:sp>
      <p:sp>
        <p:nvSpPr>
          <p:cNvPr id="5" name="Footer Placeholder 4">
            <a:extLst>
              <a:ext uri="{FF2B5EF4-FFF2-40B4-BE49-F238E27FC236}">
                <a16:creationId xmlns:a16="http://schemas.microsoft.com/office/drawing/2014/main" id="{A7EC2D1E-DB50-A4DA-313F-2F023530471E}"/>
              </a:ext>
            </a:extLst>
          </p:cNvPr>
          <p:cNvSpPr>
            <a:spLocks noGrp="1"/>
          </p:cNvSpPr>
          <p:nvPr>
            <p:ph type="ftr" sz="quarter" idx="11"/>
          </p:nvPr>
        </p:nvSpPr>
        <p:spPr/>
        <p:txBody>
          <a:bodyPr/>
          <a:lstStyle/>
          <a:p>
            <a:r>
              <a:rPr lang="en-GB"/>
              <a:t>Gábor Parti - JWLLP 2022</a:t>
            </a:r>
          </a:p>
        </p:txBody>
      </p:sp>
      <p:sp>
        <p:nvSpPr>
          <p:cNvPr id="6" name="Slide Number Placeholder 5">
            <a:extLst>
              <a:ext uri="{FF2B5EF4-FFF2-40B4-BE49-F238E27FC236}">
                <a16:creationId xmlns:a16="http://schemas.microsoft.com/office/drawing/2014/main" id="{B5DA109E-A828-DF0E-49B3-14BB2B5FAC01}"/>
              </a:ext>
            </a:extLst>
          </p:cNvPr>
          <p:cNvSpPr>
            <a:spLocks noGrp="1"/>
          </p:cNvSpPr>
          <p:nvPr>
            <p:ph type="sldNum" sz="quarter" idx="12"/>
          </p:nvPr>
        </p:nvSpPr>
        <p:spPr/>
        <p:txBody>
          <a:bodyPr/>
          <a:lstStyle/>
          <a:p>
            <a:fld id="{5A9594EE-3C2D-4CBF-82B7-A2DDF24CED64}" type="slidenum">
              <a:rPr lang="en-GB" smtClean="0"/>
              <a:t>15</a:t>
            </a:fld>
            <a:endParaRPr lang="en-GB"/>
          </a:p>
        </p:txBody>
      </p:sp>
      <p:sp>
        <p:nvSpPr>
          <p:cNvPr id="8" name="Content Placeholder 7">
            <a:extLst>
              <a:ext uri="{FF2B5EF4-FFF2-40B4-BE49-F238E27FC236}">
                <a16:creationId xmlns:a16="http://schemas.microsoft.com/office/drawing/2014/main" id="{96C10827-1F93-4A1B-C83D-57024F452928}"/>
              </a:ext>
            </a:extLst>
          </p:cNvPr>
          <p:cNvSpPr>
            <a:spLocks noGrp="1"/>
          </p:cNvSpPr>
          <p:nvPr>
            <p:ph idx="1"/>
          </p:nvPr>
        </p:nvSpPr>
        <p:spPr>
          <a:xfrm>
            <a:off x="838199" y="1825625"/>
            <a:ext cx="11022875" cy="4351338"/>
          </a:xfrm>
        </p:spPr>
        <p:txBody>
          <a:bodyPr>
            <a:noAutofit/>
          </a:bodyPr>
          <a:lstStyle/>
          <a:p>
            <a:r>
              <a:rPr lang="en-US" b="1" dirty="0"/>
              <a:t>headword</a:t>
            </a:r>
            <a:r>
              <a:rPr lang="en-US" dirty="0"/>
              <a:t> + </a:t>
            </a:r>
            <a:r>
              <a:rPr lang="en-US" u="sng" dirty="0"/>
              <a:t>modifier</a:t>
            </a:r>
            <a:endParaRPr lang="en-US" dirty="0"/>
          </a:p>
          <a:p>
            <a:pPr lvl="1"/>
            <a:r>
              <a:rPr lang="en-US" i="1" u="sng" dirty="0"/>
              <a:t>Saigon</a:t>
            </a:r>
            <a:r>
              <a:rPr lang="en-US" i="1" dirty="0"/>
              <a:t> </a:t>
            </a:r>
            <a:r>
              <a:rPr lang="en-US" b="1" i="1" dirty="0"/>
              <a:t>cinnamon; </a:t>
            </a:r>
            <a:r>
              <a:rPr lang="en-US" i="1" u="sng" dirty="0"/>
              <a:t>Java</a:t>
            </a:r>
            <a:r>
              <a:rPr lang="en-US" i="1" dirty="0"/>
              <a:t> </a:t>
            </a:r>
            <a:r>
              <a:rPr lang="en-US" i="1" u="sng" dirty="0"/>
              <a:t>long</a:t>
            </a:r>
            <a:r>
              <a:rPr lang="en-US" i="1" dirty="0"/>
              <a:t> </a:t>
            </a:r>
            <a:r>
              <a:rPr lang="en-US" b="1" i="1" dirty="0"/>
              <a:t>pepper; </a:t>
            </a:r>
            <a:r>
              <a:rPr lang="en-US" i="1" u="sng" dirty="0"/>
              <a:t>bastard</a:t>
            </a:r>
            <a:r>
              <a:rPr lang="en-US" b="1" i="1" dirty="0"/>
              <a:t> saffron</a:t>
            </a:r>
            <a:r>
              <a:rPr lang="en-US" i="1" dirty="0"/>
              <a:t>, etc.</a:t>
            </a:r>
          </a:p>
          <a:p>
            <a:r>
              <a:rPr lang="en-US" b="1" dirty="0"/>
              <a:t>Headwords</a:t>
            </a:r>
            <a:r>
              <a:rPr lang="en-US" dirty="0"/>
              <a:t> point to </a:t>
            </a:r>
            <a:r>
              <a:rPr lang="en-US" b="1" dirty="0"/>
              <a:t>prototype</a:t>
            </a:r>
            <a:r>
              <a:rPr lang="en-US" dirty="0"/>
              <a:t> spices; </a:t>
            </a:r>
            <a:r>
              <a:rPr lang="en-US" u="sng" dirty="0"/>
              <a:t>modifiers</a:t>
            </a:r>
            <a:r>
              <a:rPr lang="en-US" dirty="0"/>
              <a:t> point to a </a:t>
            </a:r>
            <a:r>
              <a:rPr lang="en-US" u="sng" dirty="0"/>
              <a:t>distinguishing</a:t>
            </a:r>
            <a:r>
              <a:rPr lang="en-US" dirty="0"/>
              <a:t> features:</a:t>
            </a:r>
          </a:p>
          <a:p>
            <a:pPr lvl="1"/>
            <a:r>
              <a:rPr lang="en-US" dirty="0"/>
              <a:t>salient features (of appearance, taste), historical clues, and motivations </a:t>
            </a:r>
          </a:p>
          <a:p>
            <a:r>
              <a:rPr lang="en-US" b="1" dirty="0"/>
              <a:t>prototypes:</a:t>
            </a:r>
          </a:p>
          <a:p>
            <a:pPr lvl="1"/>
            <a:r>
              <a:rPr lang="en-US" i="1" dirty="0"/>
              <a:t>chili </a:t>
            </a:r>
            <a:r>
              <a:rPr lang="en-US" b="1" i="1" dirty="0"/>
              <a:t>pepper</a:t>
            </a:r>
            <a:r>
              <a:rPr lang="en-US" i="1" dirty="0"/>
              <a:t>; star </a:t>
            </a:r>
            <a:r>
              <a:rPr lang="en-US" b="1" i="1" dirty="0"/>
              <a:t>anise</a:t>
            </a:r>
            <a:r>
              <a:rPr lang="en-US" i="1" dirty="0"/>
              <a:t>; Roman </a:t>
            </a:r>
            <a:r>
              <a:rPr lang="en-US" b="1" i="1" dirty="0"/>
              <a:t>cumin; </a:t>
            </a:r>
            <a:r>
              <a:rPr lang="en-US" i="1" dirty="0"/>
              <a:t>new </a:t>
            </a:r>
            <a:r>
              <a:rPr lang="en-US" b="1" i="1" dirty="0"/>
              <a:t>spice, </a:t>
            </a:r>
            <a:r>
              <a:rPr lang="en-US" i="1" dirty="0"/>
              <a:t>true</a:t>
            </a:r>
            <a:r>
              <a:rPr lang="en-US" b="1" i="1" dirty="0"/>
              <a:t> cardamom</a:t>
            </a:r>
            <a:r>
              <a:rPr lang="en-US" b="1" dirty="0"/>
              <a:t>, </a:t>
            </a:r>
            <a:r>
              <a:rPr lang="en-US" dirty="0"/>
              <a:t>etc.</a:t>
            </a:r>
          </a:p>
          <a:p>
            <a:r>
              <a:rPr lang="en-US" b="1" u="sng" dirty="0"/>
              <a:t>d</a:t>
            </a:r>
            <a:r>
              <a:rPr lang="en-US" u="sng" dirty="0"/>
              <a:t>istinguishers:</a:t>
            </a:r>
          </a:p>
          <a:p>
            <a:pPr lvl="1"/>
            <a:r>
              <a:rPr lang="en-US" u="sng" dirty="0"/>
              <a:t>hot</a:t>
            </a:r>
            <a:r>
              <a:rPr lang="en-US" dirty="0"/>
              <a:t> pepper; </a:t>
            </a:r>
            <a:r>
              <a:rPr lang="en-US" u="sng" dirty="0"/>
              <a:t>Frankish</a:t>
            </a:r>
            <a:r>
              <a:rPr lang="en-US" dirty="0"/>
              <a:t> pepper; </a:t>
            </a:r>
            <a:r>
              <a:rPr lang="en-US" u="sng" dirty="0"/>
              <a:t>all</a:t>
            </a:r>
            <a:r>
              <a:rPr lang="en-US" dirty="0"/>
              <a:t>spice; </a:t>
            </a:r>
            <a:r>
              <a:rPr lang="en-US" u="sng" dirty="0"/>
              <a:t>Tibetan</a:t>
            </a:r>
            <a:r>
              <a:rPr lang="en-US" dirty="0"/>
              <a:t> saffron; </a:t>
            </a:r>
            <a:r>
              <a:rPr lang="en-US" u="sng" dirty="0"/>
              <a:t>yellow</a:t>
            </a:r>
            <a:r>
              <a:rPr lang="en-US" dirty="0"/>
              <a:t> ginger, etc.</a:t>
            </a:r>
          </a:p>
        </p:txBody>
      </p:sp>
      <p:sp>
        <p:nvSpPr>
          <p:cNvPr id="3" name="PB">
            <a:extLst>
              <a:ext uri="{FF2B5EF4-FFF2-40B4-BE49-F238E27FC236}">
                <a16:creationId xmlns:a16="http://schemas.microsoft.com/office/drawing/2014/main" id="{FFABA776-893D-150B-F006-BDB8797263E4}"/>
              </a:ext>
            </a:extLst>
          </p:cNvPr>
          <p:cNvSpPr/>
          <p:nvPr/>
        </p:nvSpPr>
        <p:spPr>
          <a:xfrm>
            <a:off x="0" y="6705600"/>
            <a:ext cx="3208421"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039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C7C94-CBBF-D1CD-90DF-F558AFB8DFC5}"/>
              </a:ext>
            </a:extLst>
          </p:cNvPr>
          <p:cNvSpPr>
            <a:spLocks noGrp="1"/>
          </p:cNvSpPr>
          <p:nvPr>
            <p:ph type="title"/>
          </p:nvPr>
        </p:nvSpPr>
        <p:spPr/>
        <p:txBody>
          <a:bodyPr/>
          <a:lstStyle/>
          <a:p>
            <a:r>
              <a:rPr lang="en-US" dirty="0"/>
              <a:t>Headword type (top 5)</a:t>
            </a:r>
          </a:p>
        </p:txBody>
      </p:sp>
      <p:sp>
        <p:nvSpPr>
          <p:cNvPr id="3" name="Content Placeholder 2">
            <a:extLst>
              <a:ext uri="{FF2B5EF4-FFF2-40B4-BE49-F238E27FC236}">
                <a16:creationId xmlns:a16="http://schemas.microsoft.com/office/drawing/2014/main" id="{05F60C2D-8EE5-BB4A-710D-9AD97DFBE2F3}"/>
              </a:ext>
            </a:extLst>
          </p:cNvPr>
          <p:cNvSpPr>
            <a:spLocks noGrp="1"/>
          </p:cNvSpPr>
          <p:nvPr>
            <p:ph idx="1"/>
          </p:nvPr>
        </p:nvSpPr>
        <p:spPr>
          <a:xfrm>
            <a:off x="838200" y="4198790"/>
            <a:ext cx="10515600" cy="2157560"/>
          </a:xfrm>
        </p:spPr>
        <p:txBody>
          <a:bodyPr>
            <a:normAutofit fontScale="77500" lnSpcReduction="20000"/>
          </a:bodyPr>
          <a:lstStyle/>
          <a:p>
            <a:r>
              <a:rPr lang="en-US" b="1" dirty="0"/>
              <a:t>Prototype</a:t>
            </a:r>
            <a:r>
              <a:rPr lang="en-US" dirty="0"/>
              <a:t> words are often used “falsely” for a new cultural item they have no previous connection to.</a:t>
            </a:r>
          </a:p>
          <a:p>
            <a:r>
              <a:rPr lang="en-US" dirty="0"/>
              <a:t>E.g., the </a:t>
            </a:r>
            <a:r>
              <a:rPr lang="en-US" b="1" i="1" dirty="0"/>
              <a:t>pepper</a:t>
            </a:r>
            <a:r>
              <a:rPr lang="en-US" i="1" dirty="0"/>
              <a:t> </a:t>
            </a:r>
            <a:r>
              <a:rPr lang="en-US" dirty="0"/>
              <a:t>in </a:t>
            </a:r>
            <a:r>
              <a:rPr lang="en-US" i="1" dirty="0"/>
              <a:t>black </a:t>
            </a:r>
            <a:r>
              <a:rPr lang="en-US" b="1" i="1" dirty="0"/>
              <a:t>pepper</a:t>
            </a:r>
            <a:r>
              <a:rPr lang="en-US" i="1" dirty="0"/>
              <a:t> </a:t>
            </a:r>
            <a:r>
              <a:rPr lang="en-US" dirty="0"/>
              <a:t>is “true”, but in </a:t>
            </a:r>
            <a:r>
              <a:rPr lang="en-US" i="1" dirty="0"/>
              <a:t>chili </a:t>
            </a:r>
            <a:r>
              <a:rPr lang="en-US" b="1" i="1" dirty="0"/>
              <a:t>pepper</a:t>
            </a:r>
            <a:r>
              <a:rPr lang="en-US" i="1" dirty="0"/>
              <a:t> </a:t>
            </a:r>
            <a:r>
              <a:rPr lang="en-US" dirty="0"/>
              <a:t>it is not (botanically, etymologically not related) – misnomers, e.g.: </a:t>
            </a:r>
            <a:r>
              <a:rPr lang="en-US" i="1" dirty="0"/>
              <a:t>pimento de la India (</a:t>
            </a:r>
            <a:r>
              <a:rPr lang="en-US" dirty="0"/>
              <a:t>Indian pepper)</a:t>
            </a:r>
            <a:r>
              <a:rPr lang="en-US" i="1" dirty="0"/>
              <a:t> </a:t>
            </a:r>
            <a:r>
              <a:rPr lang="en-US" dirty="0"/>
              <a:t>‘chili’</a:t>
            </a:r>
            <a:endParaRPr lang="en-US" i="1" dirty="0"/>
          </a:p>
          <a:p>
            <a:r>
              <a:rPr lang="en-US" dirty="0"/>
              <a:t>Prototypes are used for their </a:t>
            </a:r>
            <a:r>
              <a:rPr lang="en-US" b="1" dirty="0"/>
              <a:t>similarity</a:t>
            </a:r>
            <a:r>
              <a:rPr lang="en-US" dirty="0"/>
              <a:t> to their new substance: </a:t>
            </a:r>
            <a:r>
              <a:rPr lang="en-US" b="1" u="sng" dirty="0"/>
              <a:t>physical appearance </a:t>
            </a:r>
            <a:r>
              <a:rPr lang="en-US" dirty="0"/>
              <a:t>(shape, size, color), </a:t>
            </a:r>
            <a:r>
              <a:rPr lang="en-US" b="1" dirty="0"/>
              <a:t>chemical</a:t>
            </a:r>
            <a:r>
              <a:rPr lang="en-US" dirty="0"/>
              <a:t> (scent, flavor); and </a:t>
            </a:r>
            <a:r>
              <a:rPr lang="en-US" b="1" dirty="0"/>
              <a:t>function</a:t>
            </a:r>
            <a:r>
              <a:rPr lang="en-US" dirty="0"/>
              <a:t> (cooking, dyeing, medicinal).</a:t>
            </a:r>
          </a:p>
          <a:p>
            <a:endParaRPr lang="en-US" dirty="0"/>
          </a:p>
        </p:txBody>
      </p:sp>
      <p:sp>
        <p:nvSpPr>
          <p:cNvPr id="4" name="Date Placeholder 3">
            <a:extLst>
              <a:ext uri="{FF2B5EF4-FFF2-40B4-BE49-F238E27FC236}">
                <a16:creationId xmlns:a16="http://schemas.microsoft.com/office/drawing/2014/main" id="{D653970B-6480-AD86-10D5-EFD9F583D8C7}"/>
              </a:ext>
            </a:extLst>
          </p:cNvPr>
          <p:cNvSpPr>
            <a:spLocks noGrp="1"/>
          </p:cNvSpPr>
          <p:nvPr>
            <p:ph type="dt" sz="half" idx="10"/>
          </p:nvPr>
        </p:nvSpPr>
        <p:spPr/>
        <p:txBody>
          <a:bodyPr/>
          <a:lstStyle/>
          <a:p>
            <a:fld id="{8C6D3EEF-9B46-42F9-98F5-231F288A0D8F}" type="datetime1">
              <a:rPr lang="en-GB" smtClean="0"/>
              <a:t>16/12/2022</a:t>
            </a:fld>
            <a:endParaRPr lang="en-GB"/>
          </a:p>
        </p:txBody>
      </p:sp>
      <p:sp>
        <p:nvSpPr>
          <p:cNvPr id="5" name="Footer Placeholder 4">
            <a:extLst>
              <a:ext uri="{FF2B5EF4-FFF2-40B4-BE49-F238E27FC236}">
                <a16:creationId xmlns:a16="http://schemas.microsoft.com/office/drawing/2014/main" id="{6BE50B30-E18E-22E7-44DE-5AF8556C0D98}"/>
              </a:ext>
            </a:extLst>
          </p:cNvPr>
          <p:cNvSpPr>
            <a:spLocks noGrp="1"/>
          </p:cNvSpPr>
          <p:nvPr>
            <p:ph type="ftr" sz="quarter" idx="11"/>
          </p:nvPr>
        </p:nvSpPr>
        <p:spPr/>
        <p:txBody>
          <a:bodyPr/>
          <a:lstStyle/>
          <a:p>
            <a:r>
              <a:rPr lang="en-GB"/>
              <a:t>Gábor Parti - JWLLP 2022</a:t>
            </a:r>
          </a:p>
        </p:txBody>
      </p:sp>
      <p:sp>
        <p:nvSpPr>
          <p:cNvPr id="6" name="Slide Number Placeholder 5">
            <a:extLst>
              <a:ext uri="{FF2B5EF4-FFF2-40B4-BE49-F238E27FC236}">
                <a16:creationId xmlns:a16="http://schemas.microsoft.com/office/drawing/2014/main" id="{E0DF2D0A-11C8-AEA5-D40B-6D7C8CCC7D5E}"/>
              </a:ext>
            </a:extLst>
          </p:cNvPr>
          <p:cNvSpPr>
            <a:spLocks noGrp="1"/>
          </p:cNvSpPr>
          <p:nvPr>
            <p:ph type="sldNum" sz="quarter" idx="12"/>
          </p:nvPr>
        </p:nvSpPr>
        <p:spPr/>
        <p:txBody>
          <a:bodyPr/>
          <a:lstStyle/>
          <a:p>
            <a:fld id="{5A9594EE-3C2D-4CBF-82B7-A2DDF24CED64}" type="slidenum">
              <a:rPr lang="en-GB" smtClean="0"/>
              <a:t>16</a:t>
            </a:fld>
            <a:endParaRPr lang="en-GB"/>
          </a:p>
        </p:txBody>
      </p:sp>
      <p:pic>
        <p:nvPicPr>
          <p:cNvPr id="7" name="Content Placeholder 5" descr="Chart, sunburst chart&#10;&#10;Description automatically generated">
            <a:extLst>
              <a:ext uri="{FF2B5EF4-FFF2-40B4-BE49-F238E27FC236}">
                <a16:creationId xmlns:a16="http://schemas.microsoft.com/office/drawing/2014/main" id="{C1194549-B5FF-7EDD-CAB7-3B0B4CC0FA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352918"/>
            <a:ext cx="10515600" cy="2845872"/>
          </a:xfrm>
          <a:prstGeom prst="rect">
            <a:avLst/>
          </a:prstGeom>
        </p:spPr>
      </p:pic>
      <p:pic>
        <p:nvPicPr>
          <p:cNvPr id="8" name="Picture 7" descr="A pile of red peppers&#10;&#10;Description automatically generated with medium confidence">
            <a:extLst>
              <a:ext uri="{FF2B5EF4-FFF2-40B4-BE49-F238E27FC236}">
                <a16:creationId xmlns:a16="http://schemas.microsoft.com/office/drawing/2014/main" id="{B4ADEB64-4CCD-FE04-F413-FC86A9DCA02F}"/>
              </a:ext>
            </a:extLst>
          </p:cNvPr>
          <p:cNvPicPr>
            <a:picLocks noChangeAspect="1"/>
          </p:cNvPicPr>
          <p:nvPr/>
        </p:nvPicPr>
        <p:blipFill rotWithShape="1">
          <a:blip r:embed="rId4">
            <a:extLst>
              <a:ext uri="{28A0092B-C50C-407E-A947-70E740481C1C}">
                <a14:useLocalDpi xmlns:a14="http://schemas.microsoft.com/office/drawing/2010/main" val="0"/>
              </a:ext>
            </a:extLst>
          </a:blip>
          <a:srcRect l="9325" t="8431" r="8272" b="5005"/>
          <a:stretch/>
        </p:blipFill>
        <p:spPr>
          <a:xfrm>
            <a:off x="10484571" y="4381500"/>
            <a:ext cx="1544540" cy="1123582"/>
          </a:xfrm>
          <a:prstGeom prst="rect">
            <a:avLst/>
          </a:prstGeom>
        </p:spPr>
      </p:pic>
      <p:sp>
        <p:nvSpPr>
          <p:cNvPr id="10" name="PB">
            <a:extLst>
              <a:ext uri="{FF2B5EF4-FFF2-40B4-BE49-F238E27FC236}">
                <a16:creationId xmlns:a16="http://schemas.microsoft.com/office/drawing/2014/main" id="{35C0D661-01F8-442D-6A67-08405254800F}"/>
              </a:ext>
            </a:extLst>
          </p:cNvPr>
          <p:cNvSpPr/>
          <p:nvPr/>
        </p:nvSpPr>
        <p:spPr>
          <a:xfrm>
            <a:off x="0" y="6705600"/>
            <a:ext cx="3422316"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4101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41017-0578-3BD4-6CE1-C905F72B2E92}"/>
              </a:ext>
            </a:extLst>
          </p:cNvPr>
          <p:cNvSpPr>
            <a:spLocks noGrp="1"/>
          </p:cNvSpPr>
          <p:nvPr>
            <p:ph type="title"/>
          </p:nvPr>
        </p:nvSpPr>
        <p:spPr/>
        <p:txBody>
          <a:bodyPr/>
          <a:lstStyle/>
          <a:p>
            <a:r>
              <a:rPr lang="en-US" dirty="0"/>
              <a:t>Modifier type (top 5)</a:t>
            </a:r>
          </a:p>
        </p:txBody>
      </p:sp>
      <p:sp>
        <p:nvSpPr>
          <p:cNvPr id="3" name="Content Placeholder 2">
            <a:extLst>
              <a:ext uri="{FF2B5EF4-FFF2-40B4-BE49-F238E27FC236}">
                <a16:creationId xmlns:a16="http://schemas.microsoft.com/office/drawing/2014/main" id="{73FBC2EB-8A45-C269-AF7A-A2720D130CE6}"/>
              </a:ext>
            </a:extLst>
          </p:cNvPr>
          <p:cNvSpPr>
            <a:spLocks noGrp="1"/>
          </p:cNvSpPr>
          <p:nvPr>
            <p:ph idx="1"/>
          </p:nvPr>
        </p:nvSpPr>
        <p:spPr>
          <a:xfrm>
            <a:off x="838200" y="4207747"/>
            <a:ext cx="10515600" cy="1969216"/>
          </a:xfrm>
        </p:spPr>
        <p:txBody>
          <a:bodyPr>
            <a:normAutofit lnSpcReduction="10000"/>
          </a:bodyPr>
          <a:lstStyle/>
          <a:p>
            <a:r>
              <a:rPr lang="en-US" u="sng" dirty="0"/>
              <a:t>Modifiers</a:t>
            </a:r>
            <a:r>
              <a:rPr lang="en-US" dirty="0"/>
              <a:t> use the </a:t>
            </a:r>
            <a:r>
              <a:rPr lang="en-US" b="1" dirty="0"/>
              <a:t>salient features </a:t>
            </a:r>
            <a:r>
              <a:rPr lang="en-US" dirty="0"/>
              <a:t>of an item to </a:t>
            </a:r>
            <a:r>
              <a:rPr lang="en-US" b="1" dirty="0"/>
              <a:t>distinguish</a:t>
            </a:r>
            <a:r>
              <a:rPr lang="en-US" dirty="0"/>
              <a:t> it from others</a:t>
            </a:r>
          </a:p>
          <a:p>
            <a:pPr lvl="1"/>
            <a:r>
              <a:rPr lang="en-US" sz="2800" dirty="0"/>
              <a:t>Geographical o</a:t>
            </a:r>
            <a:r>
              <a:rPr lang="en-US" sz="2600" dirty="0"/>
              <a:t>rigin, colour, shape, taste, authenticity, etc.</a:t>
            </a:r>
          </a:p>
          <a:p>
            <a:r>
              <a:rPr lang="en-US" dirty="0"/>
              <a:t>E.g.: </a:t>
            </a:r>
            <a:r>
              <a:rPr lang="en-US" i="1" dirty="0"/>
              <a:t>cinnamon</a:t>
            </a:r>
            <a:r>
              <a:rPr lang="en-US" dirty="0"/>
              <a:t> vs.</a:t>
            </a:r>
            <a:r>
              <a:rPr lang="en-US" i="1" dirty="0"/>
              <a:t> Chinese cinnamon</a:t>
            </a:r>
            <a:r>
              <a:rPr lang="en-US" dirty="0"/>
              <a:t>; </a:t>
            </a:r>
            <a:r>
              <a:rPr lang="en-US" i="1" dirty="0"/>
              <a:t>anise</a:t>
            </a:r>
            <a:r>
              <a:rPr lang="en-US" dirty="0"/>
              <a:t> vs. </a:t>
            </a:r>
            <a:r>
              <a:rPr lang="en-US" i="1" dirty="0"/>
              <a:t>star anise</a:t>
            </a:r>
            <a:r>
              <a:rPr lang="en-US" dirty="0"/>
              <a:t>; </a:t>
            </a:r>
            <a:r>
              <a:rPr lang="en-US" i="1" dirty="0"/>
              <a:t>cardamom</a:t>
            </a:r>
            <a:r>
              <a:rPr lang="en-US" dirty="0"/>
              <a:t> vs. </a:t>
            </a:r>
            <a:r>
              <a:rPr lang="en-US" i="1" dirty="0"/>
              <a:t>black cardamom</a:t>
            </a:r>
            <a:r>
              <a:rPr lang="en-US" dirty="0"/>
              <a:t>; </a:t>
            </a:r>
            <a:r>
              <a:rPr lang="en-US" i="1" dirty="0"/>
              <a:t>saffron</a:t>
            </a:r>
            <a:r>
              <a:rPr lang="en-US" dirty="0"/>
              <a:t> vs. </a:t>
            </a:r>
            <a:r>
              <a:rPr lang="en-US" i="1" dirty="0"/>
              <a:t>bastard saffron</a:t>
            </a:r>
          </a:p>
        </p:txBody>
      </p:sp>
      <p:sp>
        <p:nvSpPr>
          <p:cNvPr id="4" name="Date Placeholder 3">
            <a:extLst>
              <a:ext uri="{FF2B5EF4-FFF2-40B4-BE49-F238E27FC236}">
                <a16:creationId xmlns:a16="http://schemas.microsoft.com/office/drawing/2014/main" id="{711309BF-F6A3-0E65-0E12-533BF2609752}"/>
              </a:ext>
            </a:extLst>
          </p:cNvPr>
          <p:cNvSpPr>
            <a:spLocks noGrp="1"/>
          </p:cNvSpPr>
          <p:nvPr>
            <p:ph type="dt" sz="half" idx="10"/>
          </p:nvPr>
        </p:nvSpPr>
        <p:spPr/>
        <p:txBody>
          <a:bodyPr/>
          <a:lstStyle/>
          <a:p>
            <a:fld id="{0C27AFF7-72AD-4643-91C1-BBA1EA57B3A7}" type="datetime1">
              <a:rPr lang="en-GB" smtClean="0"/>
              <a:t>16/12/2022</a:t>
            </a:fld>
            <a:endParaRPr lang="en-GB"/>
          </a:p>
        </p:txBody>
      </p:sp>
      <p:sp>
        <p:nvSpPr>
          <p:cNvPr id="5" name="Footer Placeholder 4">
            <a:extLst>
              <a:ext uri="{FF2B5EF4-FFF2-40B4-BE49-F238E27FC236}">
                <a16:creationId xmlns:a16="http://schemas.microsoft.com/office/drawing/2014/main" id="{064CB34D-19EB-F212-B44C-67F4675EE6B1}"/>
              </a:ext>
            </a:extLst>
          </p:cNvPr>
          <p:cNvSpPr>
            <a:spLocks noGrp="1"/>
          </p:cNvSpPr>
          <p:nvPr>
            <p:ph type="ftr" sz="quarter" idx="11"/>
          </p:nvPr>
        </p:nvSpPr>
        <p:spPr/>
        <p:txBody>
          <a:bodyPr/>
          <a:lstStyle/>
          <a:p>
            <a:r>
              <a:rPr lang="en-GB"/>
              <a:t>Gábor Parti - JWLLP 2022</a:t>
            </a:r>
          </a:p>
        </p:txBody>
      </p:sp>
      <p:sp>
        <p:nvSpPr>
          <p:cNvPr id="6" name="Slide Number Placeholder 5">
            <a:extLst>
              <a:ext uri="{FF2B5EF4-FFF2-40B4-BE49-F238E27FC236}">
                <a16:creationId xmlns:a16="http://schemas.microsoft.com/office/drawing/2014/main" id="{E6EA8D36-9D95-CED9-3F5C-FD62184630EC}"/>
              </a:ext>
            </a:extLst>
          </p:cNvPr>
          <p:cNvSpPr>
            <a:spLocks noGrp="1"/>
          </p:cNvSpPr>
          <p:nvPr>
            <p:ph type="sldNum" sz="quarter" idx="12"/>
          </p:nvPr>
        </p:nvSpPr>
        <p:spPr/>
        <p:txBody>
          <a:bodyPr/>
          <a:lstStyle/>
          <a:p>
            <a:fld id="{5A9594EE-3C2D-4CBF-82B7-A2DDF24CED64}" type="slidenum">
              <a:rPr lang="en-GB" smtClean="0"/>
              <a:t>17</a:t>
            </a:fld>
            <a:endParaRPr lang="en-GB"/>
          </a:p>
        </p:txBody>
      </p:sp>
      <p:pic>
        <p:nvPicPr>
          <p:cNvPr id="7" name="Content Placeholder 5" descr="Chart, sunburst chart&#10;&#10;Description automatically generated">
            <a:extLst>
              <a:ext uri="{FF2B5EF4-FFF2-40B4-BE49-F238E27FC236}">
                <a16:creationId xmlns:a16="http://schemas.microsoft.com/office/drawing/2014/main" id="{F0F83264-D6F5-38EC-D099-31B1E0F483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361875"/>
            <a:ext cx="10515600" cy="2845872"/>
          </a:xfrm>
          <a:prstGeom prst="rect">
            <a:avLst/>
          </a:prstGeom>
        </p:spPr>
      </p:pic>
      <p:sp>
        <p:nvSpPr>
          <p:cNvPr id="8" name="PB">
            <a:extLst>
              <a:ext uri="{FF2B5EF4-FFF2-40B4-BE49-F238E27FC236}">
                <a16:creationId xmlns:a16="http://schemas.microsoft.com/office/drawing/2014/main" id="{E4E76C63-B8D1-425D-CE3E-55E53F1DD8B3}"/>
              </a:ext>
            </a:extLst>
          </p:cNvPr>
          <p:cNvSpPr/>
          <p:nvPr/>
        </p:nvSpPr>
        <p:spPr>
          <a:xfrm>
            <a:off x="0" y="6705600"/>
            <a:ext cx="3636211"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715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4D658-E10D-6913-49E8-56799979FAA6}"/>
              </a:ext>
            </a:extLst>
          </p:cNvPr>
          <p:cNvSpPr>
            <a:spLocks noGrp="1"/>
          </p:cNvSpPr>
          <p:nvPr>
            <p:ph type="title"/>
          </p:nvPr>
        </p:nvSpPr>
        <p:spPr/>
        <p:txBody>
          <a:bodyPr/>
          <a:lstStyle/>
          <a:p>
            <a:r>
              <a:rPr lang="en-US" dirty="0"/>
              <a:t>Sensory modalities</a:t>
            </a:r>
          </a:p>
        </p:txBody>
      </p:sp>
      <p:pic>
        <p:nvPicPr>
          <p:cNvPr id="6" name="Content Placeholder 5" descr="A screenshot of a computer&#10;&#10;Description automatically generated with low confidence">
            <a:extLst>
              <a:ext uri="{FF2B5EF4-FFF2-40B4-BE49-F238E27FC236}">
                <a16:creationId xmlns:a16="http://schemas.microsoft.com/office/drawing/2014/main" id="{30D866CC-CDC1-686E-6135-6824B5B9F32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690688"/>
            <a:ext cx="10515600" cy="2845872"/>
          </a:xfrm>
        </p:spPr>
      </p:pic>
      <p:sp>
        <p:nvSpPr>
          <p:cNvPr id="4" name="Slide Number Placeholder 3">
            <a:extLst>
              <a:ext uri="{FF2B5EF4-FFF2-40B4-BE49-F238E27FC236}">
                <a16:creationId xmlns:a16="http://schemas.microsoft.com/office/drawing/2014/main" id="{F910CFD9-9BF1-59D5-9542-176771748B50}"/>
              </a:ext>
            </a:extLst>
          </p:cNvPr>
          <p:cNvSpPr>
            <a:spLocks noGrp="1"/>
          </p:cNvSpPr>
          <p:nvPr>
            <p:ph type="sldNum" sz="quarter" idx="12"/>
          </p:nvPr>
        </p:nvSpPr>
        <p:spPr/>
        <p:txBody>
          <a:bodyPr/>
          <a:lstStyle/>
          <a:p>
            <a:fld id="{5A9594EE-3C2D-4CBF-82B7-A2DDF24CED64}" type="slidenum">
              <a:rPr lang="en-GB" smtClean="0"/>
              <a:t>18</a:t>
            </a:fld>
            <a:endParaRPr lang="en-GB"/>
          </a:p>
        </p:txBody>
      </p:sp>
      <p:sp>
        <p:nvSpPr>
          <p:cNvPr id="3" name="TextBox 2">
            <a:extLst>
              <a:ext uri="{FF2B5EF4-FFF2-40B4-BE49-F238E27FC236}">
                <a16:creationId xmlns:a16="http://schemas.microsoft.com/office/drawing/2014/main" id="{4C239862-C584-7B26-632C-19388D31DC33}"/>
              </a:ext>
            </a:extLst>
          </p:cNvPr>
          <p:cNvSpPr txBox="1"/>
          <p:nvPr/>
        </p:nvSpPr>
        <p:spPr>
          <a:xfrm>
            <a:off x="838200" y="4536560"/>
            <a:ext cx="8652510"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Modifiers are rich in </a:t>
            </a:r>
            <a:r>
              <a:rPr lang="en-US" sz="2400" b="1" dirty="0"/>
              <a:t>sensory words </a:t>
            </a:r>
            <a:r>
              <a:rPr lang="en-US" sz="2400" dirty="0"/>
              <a:t>of color, taste, and smell</a:t>
            </a:r>
          </a:p>
          <a:p>
            <a:pPr marL="742950" lvl="1" indent="-285750">
              <a:buFont typeface="Arial" panose="020B0604020202020204" pitchFamily="34" charset="0"/>
              <a:buChar char="•"/>
            </a:pPr>
            <a:r>
              <a:rPr lang="en-US" sz="2400" dirty="0"/>
              <a:t>red, sweet, stinking, hot, numbing…</a:t>
            </a:r>
          </a:p>
          <a:p>
            <a:pPr marL="285750" indent="-285750">
              <a:buFont typeface="Arial" panose="020B0604020202020204" pitchFamily="34" charset="0"/>
              <a:buChar char="•"/>
            </a:pPr>
            <a:r>
              <a:rPr lang="en-US" sz="2400" dirty="0"/>
              <a:t>The distribution conforms to our (Aristotelian) understanding of the senses: higher senses &gt; lower senses </a:t>
            </a:r>
          </a:p>
          <a:p>
            <a:pPr marL="285750" indent="-285750">
              <a:buFont typeface="Arial" panose="020B0604020202020204" pitchFamily="34" charset="0"/>
              <a:buChar char="•"/>
            </a:pPr>
            <a:endParaRPr lang="en-US" sz="2400" dirty="0"/>
          </a:p>
        </p:txBody>
      </p:sp>
      <p:sp>
        <p:nvSpPr>
          <p:cNvPr id="7" name="Footer Placeholder 6">
            <a:extLst>
              <a:ext uri="{FF2B5EF4-FFF2-40B4-BE49-F238E27FC236}">
                <a16:creationId xmlns:a16="http://schemas.microsoft.com/office/drawing/2014/main" id="{75BA8015-0A3C-A517-2B20-78BF17E0BDAB}"/>
              </a:ext>
            </a:extLst>
          </p:cNvPr>
          <p:cNvSpPr>
            <a:spLocks noGrp="1"/>
          </p:cNvSpPr>
          <p:nvPr>
            <p:ph type="ftr" sz="quarter" idx="11"/>
          </p:nvPr>
        </p:nvSpPr>
        <p:spPr/>
        <p:txBody>
          <a:bodyPr/>
          <a:lstStyle/>
          <a:p>
            <a:r>
              <a:rPr lang="en-GB"/>
              <a:t>Gábor Parti - JWLLP 2022</a:t>
            </a:r>
          </a:p>
        </p:txBody>
      </p:sp>
      <p:sp>
        <p:nvSpPr>
          <p:cNvPr id="8" name="Date Placeholder 7">
            <a:extLst>
              <a:ext uri="{FF2B5EF4-FFF2-40B4-BE49-F238E27FC236}">
                <a16:creationId xmlns:a16="http://schemas.microsoft.com/office/drawing/2014/main" id="{9471EC31-5F2E-C021-C7AF-DA9276703812}"/>
              </a:ext>
            </a:extLst>
          </p:cNvPr>
          <p:cNvSpPr>
            <a:spLocks noGrp="1"/>
          </p:cNvSpPr>
          <p:nvPr>
            <p:ph type="dt" sz="half" idx="10"/>
          </p:nvPr>
        </p:nvSpPr>
        <p:spPr/>
        <p:txBody>
          <a:bodyPr/>
          <a:lstStyle/>
          <a:p>
            <a:fld id="{BC6A9995-6394-4238-B9E5-587FAC13F355}" type="datetime1">
              <a:rPr lang="en-GB" smtClean="0"/>
              <a:t>16/12/2022</a:t>
            </a:fld>
            <a:endParaRPr lang="en-GB"/>
          </a:p>
        </p:txBody>
      </p:sp>
      <p:sp>
        <p:nvSpPr>
          <p:cNvPr id="5" name="PB">
            <a:extLst>
              <a:ext uri="{FF2B5EF4-FFF2-40B4-BE49-F238E27FC236}">
                <a16:creationId xmlns:a16="http://schemas.microsoft.com/office/drawing/2014/main" id="{5141FC5D-8CFE-C4F5-4DE4-08E9134F6604}"/>
              </a:ext>
            </a:extLst>
          </p:cNvPr>
          <p:cNvSpPr/>
          <p:nvPr/>
        </p:nvSpPr>
        <p:spPr>
          <a:xfrm>
            <a:off x="0" y="6705600"/>
            <a:ext cx="3850105"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622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52F72-ADCD-EE1A-62D7-991CEC11F3E3}"/>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659CEDD9-A237-9236-E22C-12F4A554313E}"/>
              </a:ext>
            </a:extLst>
          </p:cNvPr>
          <p:cNvSpPr>
            <a:spLocks noGrp="1"/>
          </p:cNvSpPr>
          <p:nvPr>
            <p:ph idx="1"/>
          </p:nvPr>
        </p:nvSpPr>
        <p:spPr/>
        <p:txBody>
          <a:bodyPr/>
          <a:lstStyle/>
          <a:p>
            <a:pPr marL="0" indent="0">
              <a:buNone/>
            </a:pPr>
            <a:r>
              <a:rPr lang="en-US" b="1" dirty="0"/>
              <a:t>Practical reasons:</a:t>
            </a:r>
            <a:endParaRPr lang="en-US" dirty="0"/>
          </a:p>
          <a:p>
            <a:r>
              <a:rPr lang="en-US" dirty="0"/>
              <a:t>identify (star anise, Sichuan pepper) </a:t>
            </a:r>
          </a:p>
          <a:p>
            <a:r>
              <a:rPr lang="en-US" dirty="0"/>
              <a:t>distinguish (long pepper, black cardamom) </a:t>
            </a:r>
          </a:p>
          <a:p>
            <a:r>
              <a:rPr lang="en-US" dirty="0"/>
              <a:t>advertise (grains of paradise, true cinnamon)</a:t>
            </a:r>
          </a:p>
        </p:txBody>
      </p:sp>
      <p:sp>
        <p:nvSpPr>
          <p:cNvPr id="4" name="Date Placeholder 3">
            <a:extLst>
              <a:ext uri="{FF2B5EF4-FFF2-40B4-BE49-F238E27FC236}">
                <a16:creationId xmlns:a16="http://schemas.microsoft.com/office/drawing/2014/main" id="{FBE57827-1156-D696-E113-3C8CAADEAB80}"/>
              </a:ext>
            </a:extLst>
          </p:cNvPr>
          <p:cNvSpPr>
            <a:spLocks noGrp="1"/>
          </p:cNvSpPr>
          <p:nvPr>
            <p:ph type="dt" sz="half" idx="10"/>
          </p:nvPr>
        </p:nvSpPr>
        <p:spPr/>
        <p:txBody>
          <a:bodyPr/>
          <a:lstStyle/>
          <a:p>
            <a:fld id="{4FE48840-2507-495B-A45D-9027C3C20024}" type="datetime1">
              <a:rPr lang="en-GB" smtClean="0"/>
              <a:t>16/12/2022</a:t>
            </a:fld>
            <a:endParaRPr lang="en-GB"/>
          </a:p>
        </p:txBody>
      </p:sp>
      <p:sp>
        <p:nvSpPr>
          <p:cNvPr id="5" name="Footer Placeholder 4">
            <a:extLst>
              <a:ext uri="{FF2B5EF4-FFF2-40B4-BE49-F238E27FC236}">
                <a16:creationId xmlns:a16="http://schemas.microsoft.com/office/drawing/2014/main" id="{90ADFE52-F5B1-A549-825A-F856BF6616DD}"/>
              </a:ext>
            </a:extLst>
          </p:cNvPr>
          <p:cNvSpPr>
            <a:spLocks noGrp="1"/>
          </p:cNvSpPr>
          <p:nvPr>
            <p:ph type="ftr" sz="quarter" idx="11"/>
          </p:nvPr>
        </p:nvSpPr>
        <p:spPr/>
        <p:txBody>
          <a:bodyPr/>
          <a:lstStyle/>
          <a:p>
            <a:r>
              <a:rPr lang="en-GB"/>
              <a:t>Gábor Parti - JWLLP 2022</a:t>
            </a:r>
          </a:p>
        </p:txBody>
      </p:sp>
      <p:sp>
        <p:nvSpPr>
          <p:cNvPr id="6" name="Slide Number Placeholder 5">
            <a:extLst>
              <a:ext uri="{FF2B5EF4-FFF2-40B4-BE49-F238E27FC236}">
                <a16:creationId xmlns:a16="http://schemas.microsoft.com/office/drawing/2014/main" id="{FE3D2028-0D7F-7A7F-62D1-87494BEF94A9}"/>
              </a:ext>
            </a:extLst>
          </p:cNvPr>
          <p:cNvSpPr>
            <a:spLocks noGrp="1"/>
          </p:cNvSpPr>
          <p:nvPr>
            <p:ph type="sldNum" sz="quarter" idx="12"/>
          </p:nvPr>
        </p:nvSpPr>
        <p:spPr/>
        <p:txBody>
          <a:bodyPr/>
          <a:lstStyle/>
          <a:p>
            <a:fld id="{5A9594EE-3C2D-4CBF-82B7-A2DDF24CED64}" type="slidenum">
              <a:rPr lang="en-GB" smtClean="0"/>
              <a:t>19</a:t>
            </a:fld>
            <a:endParaRPr lang="en-GB"/>
          </a:p>
        </p:txBody>
      </p:sp>
      <p:sp>
        <p:nvSpPr>
          <p:cNvPr id="7" name="PB">
            <a:extLst>
              <a:ext uri="{FF2B5EF4-FFF2-40B4-BE49-F238E27FC236}">
                <a16:creationId xmlns:a16="http://schemas.microsoft.com/office/drawing/2014/main" id="{1C62B428-8F3F-AEB5-5BF7-1319A2DE6FAA}"/>
              </a:ext>
            </a:extLst>
          </p:cNvPr>
          <p:cNvSpPr/>
          <p:nvPr/>
        </p:nvSpPr>
        <p:spPr>
          <a:xfrm>
            <a:off x="0" y="6705600"/>
            <a:ext cx="4064000"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448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F132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A23BD-4FBD-6DE6-AFA8-2D35ECB9ECCD}"/>
              </a:ext>
            </a:extLst>
          </p:cNvPr>
          <p:cNvSpPr>
            <a:spLocks noGrp="1"/>
          </p:cNvSpPr>
          <p:nvPr>
            <p:ph type="title"/>
          </p:nvPr>
        </p:nvSpPr>
        <p:spPr/>
        <p:txBody>
          <a:bodyPr/>
          <a:lstStyle/>
          <a:p>
            <a:r>
              <a:rPr lang="en-US" dirty="0">
                <a:solidFill>
                  <a:schemeClr val="bg1"/>
                </a:solidFill>
              </a:rPr>
              <a:t>Overview</a:t>
            </a:r>
          </a:p>
        </p:txBody>
      </p:sp>
      <p:sp>
        <p:nvSpPr>
          <p:cNvPr id="3" name="Content Placeholder 2">
            <a:extLst>
              <a:ext uri="{FF2B5EF4-FFF2-40B4-BE49-F238E27FC236}">
                <a16:creationId xmlns:a16="http://schemas.microsoft.com/office/drawing/2014/main" id="{79DE2AD7-8F05-67AD-9FA2-A9662D8E645A}"/>
              </a:ext>
            </a:extLst>
          </p:cNvPr>
          <p:cNvSpPr>
            <a:spLocks noGrp="1"/>
          </p:cNvSpPr>
          <p:nvPr>
            <p:ph idx="1"/>
          </p:nvPr>
        </p:nvSpPr>
        <p:spPr/>
        <p:txBody>
          <a:bodyPr/>
          <a:lstStyle/>
          <a:p>
            <a:r>
              <a:rPr lang="en-US" b="1" dirty="0">
                <a:solidFill>
                  <a:schemeClr val="bg1"/>
                </a:solidFill>
              </a:rPr>
              <a:t>Introduction</a:t>
            </a:r>
          </a:p>
          <a:p>
            <a:r>
              <a:rPr lang="en-US" b="1" dirty="0">
                <a:solidFill>
                  <a:schemeClr val="accent1">
                    <a:lumMod val="50000"/>
                  </a:schemeClr>
                </a:solidFill>
              </a:rPr>
              <a:t>Methods</a:t>
            </a:r>
          </a:p>
          <a:p>
            <a:r>
              <a:rPr lang="en-US" b="1" dirty="0">
                <a:solidFill>
                  <a:schemeClr val="accent1">
                    <a:lumMod val="50000"/>
                  </a:schemeClr>
                </a:solidFill>
              </a:rPr>
              <a:t>Analysis</a:t>
            </a:r>
          </a:p>
          <a:p>
            <a:r>
              <a:rPr lang="en-US" b="1" dirty="0">
                <a:solidFill>
                  <a:schemeClr val="accent1">
                    <a:lumMod val="50000"/>
                  </a:schemeClr>
                </a:solidFill>
              </a:rPr>
              <a:t>Case study</a:t>
            </a:r>
          </a:p>
          <a:p>
            <a:r>
              <a:rPr lang="en-US" b="1" dirty="0">
                <a:solidFill>
                  <a:schemeClr val="accent1">
                    <a:lumMod val="50000"/>
                  </a:schemeClr>
                </a:solidFill>
              </a:rPr>
              <a:t>Conclusion</a:t>
            </a:r>
          </a:p>
          <a:p>
            <a:endParaRPr lang="en-US" b="1" dirty="0">
              <a:solidFill>
                <a:schemeClr val="accent1">
                  <a:lumMod val="50000"/>
                </a:schemeClr>
              </a:solidFill>
            </a:endParaRPr>
          </a:p>
          <a:p>
            <a:endParaRPr lang="en-US" b="1" dirty="0">
              <a:solidFill>
                <a:schemeClr val="bg1"/>
              </a:solidFill>
            </a:endParaRPr>
          </a:p>
          <a:p>
            <a:endParaRPr lang="en-US" dirty="0">
              <a:solidFill>
                <a:schemeClr val="bg1"/>
              </a:solidFill>
            </a:endParaRPr>
          </a:p>
        </p:txBody>
      </p:sp>
      <p:sp>
        <p:nvSpPr>
          <p:cNvPr id="4" name="Date Placeholder 3">
            <a:extLst>
              <a:ext uri="{FF2B5EF4-FFF2-40B4-BE49-F238E27FC236}">
                <a16:creationId xmlns:a16="http://schemas.microsoft.com/office/drawing/2014/main" id="{02834AB8-47FA-0ED9-B1C7-8C74936C0AC7}"/>
              </a:ext>
            </a:extLst>
          </p:cNvPr>
          <p:cNvSpPr>
            <a:spLocks noGrp="1"/>
          </p:cNvSpPr>
          <p:nvPr>
            <p:ph type="dt" sz="half" idx="10"/>
          </p:nvPr>
        </p:nvSpPr>
        <p:spPr/>
        <p:txBody>
          <a:bodyPr/>
          <a:lstStyle/>
          <a:p>
            <a:fld id="{C58F02A2-DF0E-482D-893A-A6DFB7922CDA}" type="datetime1">
              <a:rPr lang="en-GB" smtClean="0">
                <a:solidFill>
                  <a:schemeClr val="bg1"/>
                </a:solidFill>
              </a:rPr>
              <a:t>16/12/2022</a:t>
            </a:fld>
            <a:endParaRPr lang="en-GB" dirty="0">
              <a:solidFill>
                <a:schemeClr val="bg1"/>
              </a:solidFill>
            </a:endParaRPr>
          </a:p>
        </p:txBody>
      </p:sp>
      <p:sp>
        <p:nvSpPr>
          <p:cNvPr id="5" name="Footer Placeholder 4">
            <a:extLst>
              <a:ext uri="{FF2B5EF4-FFF2-40B4-BE49-F238E27FC236}">
                <a16:creationId xmlns:a16="http://schemas.microsoft.com/office/drawing/2014/main" id="{B286D7AF-4CA3-654F-E5CE-B246E79D5E01}"/>
              </a:ext>
            </a:extLst>
          </p:cNvPr>
          <p:cNvSpPr>
            <a:spLocks noGrp="1"/>
          </p:cNvSpPr>
          <p:nvPr>
            <p:ph type="ftr" sz="quarter" idx="11"/>
          </p:nvPr>
        </p:nvSpPr>
        <p:spPr/>
        <p:txBody>
          <a:bodyPr/>
          <a:lstStyle/>
          <a:p>
            <a:r>
              <a:rPr lang="en-GB" dirty="0">
                <a:solidFill>
                  <a:schemeClr val="bg1"/>
                </a:solidFill>
              </a:rPr>
              <a:t>Gábor Parti - JWLLP 2022</a:t>
            </a:r>
          </a:p>
        </p:txBody>
      </p:sp>
      <p:sp>
        <p:nvSpPr>
          <p:cNvPr id="6" name="Slide Number Placeholder 5">
            <a:extLst>
              <a:ext uri="{FF2B5EF4-FFF2-40B4-BE49-F238E27FC236}">
                <a16:creationId xmlns:a16="http://schemas.microsoft.com/office/drawing/2014/main" id="{71D22816-A368-D8B1-DE28-C1BD92C8CFB4}"/>
              </a:ext>
            </a:extLst>
          </p:cNvPr>
          <p:cNvSpPr>
            <a:spLocks noGrp="1"/>
          </p:cNvSpPr>
          <p:nvPr>
            <p:ph type="sldNum" sz="quarter" idx="12"/>
          </p:nvPr>
        </p:nvSpPr>
        <p:spPr/>
        <p:txBody>
          <a:bodyPr/>
          <a:lstStyle/>
          <a:p>
            <a:fld id="{5A9594EE-3C2D-4CBF-82B7-A2DDF24CED64}" type="slidenum">
              <a:rPr lang="en-GB" smtClean="0">
                <a:solidFill>
                  <a:schemeClr val="bg1"/>
                </a:solidFill>
              </a:rPr>
              <a:t>2</a:t>
            </a:fld>
            <a:endParaRPr lang="en-GB" dirty="0">
              <a:solidFill>
                <a:schemeClr val="bg1"/>
              </a:solidFill>
            </a:endParaRPr>
          </a:p>
        </p:txBody>
      </p:sp>
      <p:sp>
        <p:nvSpPr>
          <p:cNvPr id="7" name="PB">
            <a:extLst>
              <a:ext uri="{FF2B5EF4-FFF2-40B4-BE49-F238E27FC236}">
                <a16:creationId xmlns:a16="http://schemas.microsoft.com/office/drawing/2014/main" id="{541E729E-0B66-CA7B-FF83-66EE021504C8}"/>
              </a:ext>
            </a:extLst>
          </p:cNvPr>
          <p:cNvSpPr/>
          <p:nvPr/>
        </p:nvSpPr>
        <p:spPr>
          <a:xfrm>
            <a:off x="0" y="6705600"/>
            <a:ext cx="427789"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4734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A23BD-4FBD-6DE6-AFA8-2D35ECB9ECCD}"/>
              </a:ext>
            </a:extLst>
          </p:cNvPr>
          <p:cNvSpPr>
            <a:spLocks noGrp="1"/>
          </p:cNvSpPr>
          <p:nvPr>
            <p:ph type="title"/>
          </p:nvPr>
        </p:nvSpPr>
        <p:spPr/>
        <p:txBody>
          <a:bodyPr/>
          <a:lstStyle/>
          <a:p>
            <a:r>
              <a:rPr lang="en-US" dirty="0">
                <a:solidFill>
                  <a:schemeClr val="bg1"/>
                </a:solidFill>
              </a:rPr>
              <a:t>Case studies</a:t>
            </a:r>
          </a:p>
        </p:txBody>
      </p:sp>
      <p:sp>
        <p:nvSpPr>
          <p:cNvPr id="3" name="Content Placeholder 2">
            <a:extLst>
              <a:ext uri="{FF2B5EF4-FFF2-40B4-BE49-F238E27FC236}">
                <a16:creationId xmlns:a16="http://schemas.microsoft.com/office/drawing/2014/main" id="{79DE2AD7-8F05-67AD-9FA2-A9662D8E645A}"/>
              </a:ext>
            </a:extLst>
          </p:cNvPr>
          <p:cNvSpPr>
            <a:spLocks noGrp="1"/>
          </p:cNvSpPr>
          <p:nvPr>
            <p:ph idx="1"/>
          </p:nvPr>
        </p:nvSpPr>
        <p:spPr/>
        <p:txBody>
          <a:bodyPr/>
          <a:lstStyle/>
          <a:p>
            <a:pPr marL="0" indent="0">
              <a:buNone/>
            </a:pPr>
            <a:endParaRPr lang="en-US" b="1" dirty="0">
              <a:solidFill>
                <a:schemeClr val="accent1">
                  <a:lumMod val="50000"/>
                </a:schemeClr>
              </a:solidFill>
            </a:endParaRPr>
          </a:p>
          <a:p>
            <a:endParaRPr lang="en-US" b="1" dirty="0">
              <a:solidFill>
                <a:schemeClr val="bg1"/>
              </a:solidFill>
            </a:endParaRPr>
          </a:p>
          <a:p>
            <a:endParaRPr lang="en-US" dirty="0">
              <a:solidFill>
                <a:schemeClr val="bg1"/>
              </a:solidFill>
            </a:endParaRPr>
          </a:p>
        </p:txBody>
      </p:sp>
      <p:sp>
        <p:nvSpPr>
          <p:cNvPr id="4" name="Date Placeholder 3">
            <a:extLst>
              <a:ext uri="{FF2B5EF4-FFF2-40B4-BE49-F238E27FC236}">
                <a16:creationId xmlns:a16="http://schemas.microsoft.com/office/drawing/2014/main" id="{02834AB8-47FA-0ED9-B1C7-8C74936C0AC7}"/>
              </a:ext>
            </a:extLst>
          </p:cNvPr>
          <p:cNvSpPr>
            <a:spLocks noGrp="1"/>
          </p:cNvSpPr>
          <p:nvPr>
            <p:ph type="dt" sz="half" idx="10"/>
          </p:nvPr>
        </p:nvSpPr>
        <p:spPr/>
        <p:txBody>
          <a:bodyPr/>
          <a:lstStyle/>
          <a:p>
            <a:fld id="{A29EB7F9-D830-47E7-A6C6-8D2C356E2D58}" type="datetime1">
              <a:rPr lang="en-GB" smtClean="0">
                <a:solidFill>
                  <a:schemeClr val="bg1"/>
                </a:solidFill>
              </a:rPr>
              <a:t>16/12/2022</a:t>
            </a:fld>
            <a:endParaRPr lang="en-GB" dirty="0">
              <a:solidFill>
                <a:schemeClr val="bg1"/>
              </a:solidFill>
            </a:endParaRPr>
          </a:p>
        </p:txBody>
      </p:sp>
      <p:sp>
        <p:nvSpPr>
          <p:cNvPr id="5" name="Footer Placeholder 4">
            <a:extLst>
              <a:ext uri="{FF2B5EF4-FFF2-40B4-BE49-F238E27FC236}">
                <a16:creationId xmlns:a16="http://schemas.microsoft.com/office/drawing/2014/main" id="{B286D7AF-4CA3-654F-E5CE-B246E79D5E01}"/>
              </a:ext>
            </a:extLst>
          </p:cNvPr>
          <p:cNvSpPr>
            <a:spLocks noGrp="1"/>
          </p:cNvSpPr>
          <p:nvPr>
            <p:ph type="ftr" sz="quarter" idx="11"/>
          </p:nvPr>
        </p:nvSpPr>
        <p:spPr/>
        <p:txBody>
          <a:bodyPr/>
          <a:lstStyle/>
          <a:p>
            <a:r>
              <a:rPr lang="en-GB" dirty="0">
                <a:solidFill>
                  <a:schemeClr val="bg1"/>
                </a:solidFill>
              </a:rPr>
              <a:t>Gábor Parti - JWLLP 2022</a:t>
            </a:r>
          </a:p>
        </p:txBody>
      </p:sp>
      <p:sp>
        <p:nvSpPr>
          <p:cNvPr id="6" name="Slide Number Placeholder 5">
            <a:extLst>
              <a:ext uri="{FF2B5EF4-FFF2-40B4-BE49-F238E27FC236}">
                <a16:creationId xmlns:a16="http://schemas.microsoft.com/office/drawing/2014/main" id="{71D22816-A368-D8B1-DE28-C1BD92C8CFB4}"/>
              </a:ext>
            </a:extLst>
          </p:cNvPr>
          <p:cNvSpPr>
            <a:spLocks noGrp="1"/>
          </p:cNvSpPr>
          <p:nvPr>
            <p:ph type="sldNum" sz="quarter" idx="12"/>
          </p:nvPr>
        </p:nvSpPr>
        <p:spPr/>
        <p:txBody>
          <a:bodyPr/>
          <a:lstStyle/>
          <a:p>
            <a:fld id="{5A9594EE-3C2D-4CBF-82B7-A2DDF24CED64}" type="slidenum">
              <a:rPr lang="en-GB" smtClean="0">
                <a:solidFill>
                  <a:schemeClr val="bg1"/>
                </a:solidFill>
              </a:rPr>
              <a:t>20</a:t>
            </a:fld>
            <a:endParaRPr lang="en-GB" dirty="0">
              <a:solidFill>
                <a:schemeClr val="bg1"/>
              </a:solidFill>
            </a:endParaRPr>
          </a:p>
        </p:txBody>
      </p:sp>
      <p:sp>
        <p:nvSpPr>
          <p:cNvPr id="7" name="PB">
            <a:extLst>
              <a:ext uri="{FF2B5EF4-FFF2-40B4-BE49-F238E27FC236}">
                <a16:creationId xmlns:a16="http://schemas.microsoft.com/office/drawing/2014/main" id="{7068F4FC-8C13-C96C-7807-D42FA91CA406}"/>
              </a:ext>
            </a:extLst>
          </p:cNvPr>
          <p:cNvSpPr/>
          <p:nvPr/>
        </p:nvSpPr>
        <p:spPr>
          <a:xfrm>
            <a:off x="0" y="6705600"/>
            <a:ext cx="4277895"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928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17AD-3296-436A-AF13-6FFB91C6A4A6}"/>
              </a:ext>
            </a:extLst>
          </p:cNvPr>
          <p:cNvSpPr>
            <a:spLocks noGrp="1"/>
          </p:cNvSpPr>
          <p:nvPr>
            <p:ph type="title"/>
          </p:nvPr>
        </p:nvSpPr>
        <p:spPr>
          <a:xfrm>
            <a:off x="838200" y="365125"/>
            <a:ext cx="9298577" cy="1325563"/>
          </a:xfrm>
        </p:spPr>
        <p:txBody>
          <a:bodyPr>
            <a:noAutofit/>
          </a:bodyPr>
          <a:lstStyle/>
          <a:p>
            <a:r>
              <a:rPr lang="en-US" dirty="0">
                <a:latin typeface="+mn-lt"/>
              </a:rPr>
              <a:t>Example 1. </a:t>
            </a:r>
            <a:r>
              <a:rPr lang="en-US" sz="3200" i="1" dirty="0">
                <a:latin typeface="+mn-lt"/>
              </a:rPr>
              <a:t>Illicium verum</a:t>
            </a:r>
            <a:r>
              <a:rPr lang="en-US" sz="3200" dirty="0">
                <a:latin typeface="+mn-lt"/>
              </a:rPr>
              <a:t> </a:t>
            </a:r>
            <a:r>
              <a:rPr lang="en-US" sz="2400" dirty="0" err="1">
                <a:latin typeface="+mn-lt"/>
              </a:rPr>
              <a:t>Hook.f</a:t>
            </a:r>
            <a:r>
              <a:rPr lang="en-US" sz="2400" dirty="0">
                <a:latin typeface="+mn-lt"/>
              </a:rPr>
              <a:t>.</a:t>
            </a:r>
            <a:br>
              <a:rPr lang="en-US" sz="2400" dirty="0">
                <a:latin typeface="+mn-lt"/>
              </a:rPr>
            </a:br>
            <a:r>
              <a:rPr lang="hu-HU" sz="1600" dirty="0">
                <a:latin typeface="+mn-lt"/>
              </a:rPr>
              <a:t> </a:t>
            </a:r>
            <a:br>
              <a:rPr lang="en-US" sz="2400" dirty="0">
                <a:latin typeface="+mn-lt"/>
              </a:rPr>
            </a:br>
            <a:r>
              <a:rPr lang="en-US" sz="2400" dirty="0">
                <a:latin typeface="+mn-lt"/>
              </a:rPr>
              <a:t>star anise ● </a:t>
            </a:r>
            <a:r>
              <a:rPr lang="ko-KR" altLang="en-US" sz="2400" b="0" u="none" strike="noStrike" kern="1200" dirty="0">
                <a:solidFill>
                  <a:schemeClr val="tx1"/>
                </a:solidFill>
                <a:effectLst/>
                <a:latin typeface="+mn-lt"/>
                <a:ea typeface="+mn-ea"/>
                <a:cs typeface="Calibri" panose="020F0502020204030204" pitchFamily="34" charset="0"/>
              </a:rPr>
              <a:t>八角</a:t>
            </a:r>
            <a:r>
              <a:rPr lang="ko-KR" altLang="en-US" sz="2400" dirty="0">
                <a:latin typeface="+mn-lt"/>
              </a:rPr>
              <a:t> </a:t>
            </a:r>
            <a:r>
              <a:rPr lang="en-US" sz="2400" dirty="0">
                <a:latin typeface="+mn-lt"/>
              </a:rPr>
              <a:t>● </a:t>
            </a:r>
            <a:r>
              <a:rPr lang="ar-TN" sz="2400" u="none" strike="noStrike" dirty="0">
                <a:effectLst/>
                <a:latin typeface="+mn-lt"/>
                <a:cs typeface="Calibri" panose="020F0502020204030204" pitchFamily="34" charset="0"/>
              </a:rPr>
              <a:t>ينسون نجمي</a:t>
            </a:r>
            <a:r>
              <a:rPr lang="ar-TN" sz="2400" dirty="0">
                <a:latin typeface="+mn-lt"/>
                <a:cs typeface="Arabic Typesetting" panose="03020402040406030203" pitchFamily="66" charset="-78"/>
              </a:rPr>
              <a:t> </a:t>
            </a:r>
            <a:r>
              <a:rPr lang="en-US" sz="2400" dirty="0">
                <a:latin typeface="+mn-lt"/>
                <a:cs typeface="Arabic Typesetting" panose="03020402040406030203" pitchFamily="66" charset="-78"/>
              </a:rPr>
              <a:t> </a:t>
            </a:r>
            <a:r>
              <a:rPr lang="en-US" sz="2400" dirty="0">
                <a:latin typeface="+mn-lt"/>
              </a:rPr>
              <a:t>● </a:t>
            </a:r>
            <a:r>
              <a:rPr lang="en-US" sz="2400" dirty="0" err="1">
                <a:latin typeface="+mn-lt"/>
              </a:rPr>
              <a:t>csillag</a:t>
            </a:r>
            <a:r>
              <a:rPr lang="hu-HU" sz="2400" dirty="0">
                <a:latin typeface="+mn-lt"/>
              </a:rPr>
              <a:t>ánizs</a:t>
            </a:r>
            <a:endParaRPr lang="en-HK" sz="2400" dirty="0">
              <a:latin typeface="+mn-lt"/>
            </a:endParaRPr>
          </a:p>
        </p:txBody>
      </p:sp>
      <p:graphicFrame>
        <p:nvGraphicFramePr>
          <p:cNvPr id="3" name="Table 2">
            <a:extLst>
              <a:ext uri="{FF2B5EF4-FFF2-40B4-BE49-F238E27FC236}">
                <a16:creationId xmlns:a16="http://schemas.microsoft.com/office/drawing/2014/main" id="{53FC0F2F-AA6D-D438-D783-E0D35AD77B3C}"/>
              </a:ext>
            </a:extLst>
          </p:cNvPr>
          <p:cNvGraphicFramePr>
            <a:graphicFrameLocks noGrp="1"/>
          </p:cNvGraphicFramePr>
          <p:nvPr>
            <p:extLst>
              <p:ext uri="{D42A27DB-BD31-4B8C-83A1-F6EECF244321}">
                <p14:modId xmlns:p14="http://schemas.microsoft.com/office/powerpoint/2010/main" val="4062212894"/>
              </p:ext>
            </p:extLst>
          </p:nvPr>
        </p:nvGraphicFramePr>
        <p:xfrm>
          <a:off x="838200" y="2314225"/>
          <a:ext cx="3625506" cy="2420269"/>
        </p:xfrm>
        <a:graphic>
          <a:graphicData uri="http://schemas.openxmlformats.org/drawingml/2006/table">
            <a:tbl>
              <a:tblPr>
                <a:tableStyleId>{5940675A-B579-460E-94D1-54222C63F5DA}</a:tableStyleId>
              </a:tblPr>
              <a:tblGrid>
                <a:gridCol w="876300">
                  <a:extLst>
                    <a:ext uri="{9D8B030D-6E8A-4147-A177-3AD203B41FA5}">
                      <a16:colId xmlns:a16="http://schemas.microsoft.com/office/drawing/2014/main" val="2382145227"/>
                    </a:ext>
                  </a:extLst>
                </a:gridCol>
                <a:gridCol w="969065">
                  <a:extLst>
                    <a:ext uri="{9D8B030D-6E8A-4147-A177-3AD203B41FA5}">
                      <a16:colId xmlns:a16="http://schemas.microsoft.com/office/drawing/2014/main" val="3110925255"/>
                    </a:ext>
                  </a:extLst>
                </a:gridCol>
                <a:gridCol w="857803">
                  <a:extLst>
                    <a:ext uri="{9D8B030D-6E8A-4147-A177-3AD203B41FA5}">
                      <a16:colId xmlns:a16="http://schemas.microsoft.com/office/drawing/2014/main" val="4293645115"/>
                    </a:ext>
                  </a:extLst>
                </a:gridCol>
                <a:gridCol w="922338">
                  <a:extLst>
                    <a:ext uri="{9D8B030D-6E8A-4147-A177-3AD203B41FA5}">
                      <a16:colId xmlns:a16="http://schemas.microsoft.com/office/drawing/2014/main" val="1712839295"/>
                    </a:ext>
                  </a:extLst>
                </a:gridCol>
              </a:tblGrid>
              <a:tr h="335990">
                <a:tc>
                  <a:txBody>
                    <a:bodyPr/>
                    <a:lstStyle/>
                    <a:p>
                      <a:pPr algn="l" fontAlgn="t"/>
                      <a:r>
                        <a:rPr lang="en-HK" sz="1800" b="1" u="none" strike="noStrike" dirty="0">
                          <a:effectLst/>
                          <a:latin typeface="+mn-lt"/>
                          <a:cs typeface="Calibri" panose="020F0502020204030204" pitchFamily="34" charset="0"/>
                        </a:rPr>
                        <a:t>language</a:t>
                      </a:r>
                      <a:endParaRPr lang="en-HK" sz="1800" b="1" i="0" u="none" strike="noStrike" dirty="0">
                        <a:solidFill>
                          <a:srgbClr val="FFFFFF"/>
                        </a:solidFill>
                        <a:effectLst/>
                        <a:latin typeface="+mn-lt"/>
                        <a:cs typeface="Calibri" panose="020F0502020204030204" pitchFamily="34" charset="0"/>
                      </a:endParaRPr>
                    </a:p>
                  </a:txBody>
                  <a:tcPr marL="9525" marR="9525" marT="9525" marB="0">
                    <a:solidFill>
                      <a:schemeClr val="bg2">
                        <a:lumMod val="75000"/>
                      </a:schemeClr>
                    </a:solidFill>
                  </a:tcPr>
                </a:tc>
                <a:tc>
                  <a:txBody>
                    <a:bodyPr/>
                    <a:lstStyle/>
                    <a:p>
                      <a:pPr algn="l" fontAlgn="t"/>
                      <a:r>
                        <a:rPr lang="en-HK" sz="1800" b="1" u="none" strike="noStrike">
                          <a:effectLst/>
                          <a:latin typeface="+mn-lt"/>
                          <a:cs typeface="Calibri" panose="020F0502020204030204" pitchFamily="34" charset="0"/>
                        </a:rPr>
                        <a:t>script</a:t>
                      </a:r>
                      <a:endParaRPr lang="en-HK" sz="1800" b="1" i="0" u="none" strike="noStrike">
                        <a:solidFill>
                          <a:srgbClr val="FFFFFF"/>
                        </a:solidFill>
                        <a:effectLst/>
                        <a:latin typeface="+mn-lt"/>
                        <a:cs typeface="Calibri" panose="020F0502020204030204" pitchFamily="34" charset="0"/>
                      </a:endParaRPr>
                    </a:p>
                  </a:txBody>
                  <a:tcPr marL="9525" marR="9525" marT="9525" marB="0">
                    <a:solidFill>
                      <a:schemeClr val="bg2">
                        <a:lumMod val="75000"/>
                      </a:schemeClr>
                    </a:solidFill>
                  </a:tcPr>
                </a:tc>
                <a:tc>
                  <a:txBody>
                    <a:bodyPr/>
                    <a:lstStyle/>
                    <a:p>
                      <a:pPr algn="l" fontAlgn="t"/>
                      <a:r>
                        <a:rPr lang="en-HK" sz="1800" b="1" u="none" strike="noStrike" dirty="0">
                          <a:effectLst/>
                          <a:latin typeface="+mn-lt"/>
                          <a:cs typeface="Calibri" panose="020F0502020204030204" pitchFamily="34" charset="0"/>
                        </a:rPr>
                        <a:t>name</a:t>
                      </a:r>
                      <a:endParaRPr lang="en-HK" sz="1800" b="1" i="0" u="none" strike="noStrike" dirty="0">
                        <a:solidFill>
                          <a:srgbClr val="FFFFFF"/>
                        </a:solidFill>
                        <a:effectLst/>
                        <a:latin typeface="+mn-lt"/>
                        <a:cs typeface="Calibri" panose="020F0502020204030204" pitchFamily="34" charset="0"/>
                      </a:endParaRPr>
                    </a:p>
                  </a:txBody>
                  <a:tcPr marL="9525" marR="9525" marT="9525" marB="0">
                    <a:solidFill>
                      <a:schemeClr val="bg2">
                        <a:lumMod val="75000"/>
                      </a:schemeClr>
                    </a:solidFill>
                  </a:tcPr>
                </a:tc>
                <a:tc>
                  <a:txBody>
                    <a:bodyPr/>
                    <a:lstStyle/>
                    <a:p>
                      <a:pPr algn="l" fontAlgn="t"/>
                      <a:r>
                        <a:rPr lang="en-HK" sz="1800" b="1" u="none" strike="noStrike">
                          <a:effectLst/>
                          <a:latin typeface="+mn-lt"/>
                          <a:cs typeface="Calibri" panose="020F0502020204030204" pitchFamily="34" charset="0"/>
                        </a:rPr>
                        <a:t>literal</a:t>
                      </a:r>
                      <a:endParaRPr lang="en-HK" sz="1800" b="1" i="0" u="none" strike="noStrike">
                        <a:solidFill>
                          <a:srgbClr val="FFFFFF"/>
                        </a:solidFill>
                        <a:effectLst/>
                        <a:latin typeface="+mn-lt"/>
                        <a:cs typeface="Calibri" panose="020F0502020204030204" pitchFamily="34" charset="0"/>
                      </a:endParaRPr>
                    </a:p>
                  </a:txBody>
                  <a:tcPr marL="9525" marR="9525" marT="9525" marB="0">
                    <a:solidFill>
                      <a:schemeClr val="bg2">
                        <a:lumMod val="75000"/>
                      </a:schemeClr>
                    </a:solidFill>
                  </a:tcPr>
                </a:tc>
                <a:extLst>
                  <a:ext uri="{0D108BD9-81ED-4DB2-BD59-A6C34878D82A}">
                    <a16:rowId xmlns:a16="http://schemas.microsoft.com/office/drawing/2014/main" val="224700942"/>
                  </a:ext>
                </a:extLst>
              </a:tr>
              <a:tr h="660705">
                <a:tc>
                  <a:txBody>
                    <a:bodyPr/>
                    <a:lstStyle/>
                    <a:p>
                      <a:pPr algn="l" fontAlgn="t"/>
                      <a:r>
                        <a:rPr lang="en-HK" sz="1800" u="none" strike="noStrike" dirty="0">
                          <a:effectLst/>
                          <a:latin typeface="+mn-lt"/>
                          <a:cs typeface="Calibri" panose="020F0502020204030204" pitchFamily="34" charset="0"/>
                        </a:rPr>
                        <a:t>Chinese</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marL="0" algn="l" defTabSz="914400" rtl="0" eaLnBrk="1" fontAlgn="t" latinLnBrk="0" hangingPunct="1"/>
                      <a:r>
                        <a:rPr lang="zh-TW" altLang="en-US" sz="1800" u="none" strike="noStrike" kern="1200" dirty="0">
                          <a:solidFill>
                            <a:schemeClr val="tx1"/>
                          </a:solidFill>
                          <a:effectLst/>
                          <a:latin typeface="+mn-lt"/>
                          <a:ea typeface="+mn-ea"/>
                          <a:cs typeface="Calibri" panose="020F0502020204030204" pitchFamily="34" charset="0"/>
                        </a:rPr>
                        <a:t>八角茴香</a:t>
                      </a:r>
                    </a:p>
                  </a:txBody>
                  <a:tcPr marL="6350" marR="6350" marT="6350" marB="0"/>
                </a:tc>
                <a:tc>
                  <a:txBody>
                    <a:bodyPr/>
                    <a:lstStyle/>
                    <a:p>
                      <a:pPr algn="l" fontAlgn="t"/>
                      <a:r>
                        <a:rPr lang="en-HK" sz="1800" i="1" u="none" strike="noStrike" dirty="0" err="1">
                          <a:effectLst/>
                          <a:latin typeface="+mn-lt"/>
                          <a:cs typeface="Calibri" panose="020F0502020204030204" pitchFamily="34" charset="0"/>
                        </a:rPr>
                        <a:t>bājiǎo</a:t>
                      </a:r>
                      <a:r>
                        <a:rPr lang="en-HK" sz="1800" i="1" u="none" strike="noStrike" dirty="0">
                          <a:effectLst/>
                          <a:latin typeface="+mn-lt"/>
                          <a:cs typeface="Calibri" panose="020F0502020204030204" pitchFamily="34" charset="0"/>
                        </a:rPr>
                        <a:t>- </a:t>
                      </a:r>
                      <a:r>
                        <a:rPr lang="en-HK" sz="1800" i="1" u="none" strike="noStrike" dirty="0" err="1">
                          <a:effectLst/>
                          <a:latin typeface="+mn-lt"/>
                          <a:cs typeface="Calibri" panose="020F0502020204030204" pitchFamily="34" charset="0"/>
                        </a:rPr>
                        <a:t>huíxiāng</a:t>
                      </a:r>
                      <a:endParaRPr lang="en-HK" sz="1800" b="0" i="1"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u="none" strike="noStrike" dirty="0">
                          <a:effectLst/>
                          <a:latin typeface="+mn-lt"/>
                          <a:cs typeface="Calibri" panose="020F0502020204030204" pitchFamily="34" charset="0"/>
                        </a:rPr>
                        <a:t>octagonal fennel</a:t>
                      </a:r>
                      <a:endParaRPr lang="en-HK" sz="1800" b="0" i="0" u="none" strike="noStrike" dirty="0">
                        <a:solidFill>
                          <a:srgbClr val="000000"/>
                        </a:solidFill>
                        <a:effectLst/>
                        <a:latin typeface="+mn-lt"/>
                        <a:cs typeface="Calibri" panose="020F0502020204030204" pitchFamily="34" charset="0"/>
                      </a:endParaRPr>
                    </a:p>
                  </a:txBody>
                  <a:tcPr marL="9525" marR="9525" marT="9525" marB="0"/>
                </a:tc>
                <a:extLst>
                  <a:ext uri="{0D108BD9-81ED-4DB2-BD59-A6C34878D82A}">
                    <a16:rowId xmlns:a16="http://schemas.microsoft.com/office/drawing/2014/main" val="826287959"/>
                  </a:ext>
                </a:extLst>
              </a:tr>
              <a:tr h="654793">
                <a:tc>
                  <a:txBody>
                    <a:bodyPr/>
                    <a:lstStyle/>
                    <a:p>
                      <a:pPr algn="l" fontAlgn="t"/>
                      <a:r>
                        <a:rPr lang="en-HK" sz="1800" u="none" strike="noStrike" dirty="0">
                          <a:effectLst/>
                          <a:latin typeface="+mn-lt"/>
                          <a:cs typeface="Calibri" panose="020F0502020204030204" pitchFamily="34" charset="0"/>
                        </a:rPr>
                        <a:t>English</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u="none" strike="noStrike" dirty="0">
                          <a:effectLst/>
                          <a:latin typeface="+mn-lt"/>
                          <a:cs typeface="Calibri" panose="020F0502020204030204" pitchFamily="34" charset="0"/>
                        </a:rPr>
                        <a:t>N/A</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i="1" u="none" strike="noStrike" dirty="0">
                          <a:effectLst/>
                          <a:latin typeface="+mn-lt"/>
                          <a:cs typeface="Calibri" panose="020F0502020204030204" pitchFamily="34" charset="0"/>
                        </a:rPr>
                        <a:t>star anise</a:t>
                      </a:r>
                      <a:endParaRPr lang="en-HK" sz="1800" b="0" i="1"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u="none" strike="noStrike">
                          <a:effectLst/>
                          <a:latin typeface="+mn-lt"/>
                          <a:cs typeface="Calibri" panose="020F0502020204030204" pitchFamily="34" charset="0"/>
                        </a:rPr>
                        <a:t>star anise</a:t>
                      </a:r>
                      <a:endParaRPr lang="en-HK" sz="1800" b="0" i="0" u="none" strike="noStrike">
                        <a:solidFill>
                          <a:srgbClr val="000000"/>
                        </a:solidFill>
                        <a:effectLst/>
                        <a:latin typeface="+mn-lt"/>
                        <a:cs typeface="Calibri" panose="020F0502020204030204" pitchFamily="34" charset="0"/>
                      </a:endParaRPr>
                    </a:p>
                  </a:txBody>
                  <a:tcPr marL="9525" marR="9525" marT="9525" marB="0"/>
                </a:tc>
                <a:extLst>
                  <a:ext uri="{0D108BD9-81ED-4DB2-BD59-A6C34878D82A}">
                    <a16:rowId xmlns:a16="http://schemas.microsoft.com/office/drawing/2014/main" val="3858634581"/>
                  </a:ext>
                </a:extLst>
              </a:tr>
              <a:tr h="768781">
                <a:tc>
                  <a:txBody>
                    <a:bodyPr/>
                    <a:lstStyle/>
                    <a:p>
                      <a:pPr algn="l" fontAlgn="t"/>
                      <a:r>
                        <a:rPr lang="en-HK" sz="1800" u="none" strike="noStrike" dirty="0">
                          <a:effectLst/>
                          <a:latin typeface="+mn-lt"/>
                          <a:cs typeface="Calibri" panose="020F0502020204030204" pitchFamily="34" charset="0"/>
                        </a:rPr>
                        <a:t>Arabic</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rtl="1" fontAlgn="t"/>
                      <a:r>
                        <a:rPr lang="ar-TN" sz="1800" u="none" strike="noStrike" dirty="0">
                          <a:effectLst/>
                          <a:latin typeface="+mn-lt"/>
                          <a:cs typeface="Calibri" panose="020F0502020204030204" pitchFamily="34" charset="0"/>
                        </a:rPr>
                        <a:t>ينسون نجمي</a:t>
                      </a:r>
                      <a:endParaRPr lang="ar-TN"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i="1" u="none" strike="noStrike" dirty="0" err="1">
                          <a:effectLst/>
                          <a:latin typeface="+mn-lt"/>
                          <a:cs typeface="Calibri" panose="020F0502020204030204" pitchFamily="34" charset="0"/>
                        </a:rPr>
                        <a:t>yansūn</a:t>
                      </a:r>
                      <a:r>
                        <a:rPr lang="en-HK" sz="1800" i="1" u="none" strike="noStrike" dirty="0">
                          <a:effectLst/>
                          <a:latin typeface="+mn-lt"/>
                          <a:cs typeface="Calibri" panose="020F0502020204030204" pitchFamily="34" charset="0"/>
                        </a:rPr>
                        <a:t> </a:t>
                      </a:r>
                      <a:r>
                        <a:rPr lang="en-HK" sz="1800" i="1" u="none" strike="noStrike" dirty="0" err="1">
                          <a:effectLst/>
                          <a:latin typeface="+mn-lt"/>
                          <a:cs typeface="Calibri" panose="020F0502020204030204" pitchFamily="34" charset="0"/>
                        </a:rPr>
                        <a:t>najmī</a:t>
                      </a:r>
                      <a:endParaRPr lang="en-HK" sz="1800" b="0" i="1"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u="none" strike="noStrike" dirty="0">
                          <a:effectLst/>
                          <a:latin typeface="+mn-lt"/>
                          <a:cs typeface="Calibri" panose="020F0502020204030204" pitchFamily="34" charset="0"/>
                        </a:rPr>
                        <a:t>star anise</a:t>
                      </a:r>
                      <a:endParaRPr lang="en-HK" sz="1800" b="0" i="0" u="none" strike="noStrike" dirty="0">
                        <a:solidFill>
                          <a:srgbClr val="000000"/>
                        </a:solidFill>
                        <a:effectLst/>
                        <a:latin typeface="+mn-lt"/>
                        <a:cs typeface="Calibri" panose="020F0502020204030204" pitchFamily="34" charset="0"/>
                      </a:endParaRPr>
                    </a:p>
                  </a:txBody>
                  <a:tcPr marL="9525" marR="9525" marT="9525" marB="0"/>
                </a:tc>
                <a:extLst>
                  <a:ext uri="{0D108BD9-81ED-4DB2-BD59-A6C34878D82A}">
                    <a16:rowId xmlns:a16="http://schemas.microsoft.com/office/drawing/2014/main" val="3028052896"/>
                  </a:ext>
                </a:extLst>
              </a:tr>
            </a:tbl>
          </a:graphicData>
        </a:graphic>
      </p:graphicFrame>
      <p:sp>
        <p:nvSpPr>
          <p:cNvPr id="8" name="TextBox 7">
            <a:extLst>
              <a:ext uri="{FF2B5EF4-FFF2-40B4-BE49-F238E27FC236}">
                <a16:creationId xmlns:a16="http://schemas.microsoft.com/office/drawing/2014/main" id="{C1CBE4E3-5A0D-5DFC-2080-234EC9CD70CA}"/>
              </a:ext>
            </a:extLst>
          </p:cNvPr>
          <p:cNvSpPr txBox="1"/>
          <p:nvPr/>
        </p:nvSpPr>
        <p:spPr>
          <a:xfrm>
            <a:off x="838200" y="4734494"/>
            <a:ext cx="10383077" cy="1631216"/>
          </a:xfrm>
          <a:prstGeom prst="rect">
            <a:avLst/>
          </a:prstGeom>
          <a:noFill/>
        </p:spPr>
        <p:txBody>
          <a:bodyPr wrap="square">
            <a:spAutoFit/>
          </a:bodyPr>
          <a:lstStyle/>
          <a:p>
            <a:pPr marL="342900" indent="-342900">
              <a:buFont typeface="Arial" panose="020B0604020202020204" pitchFamily="34" charset="0"/>
              <a:buChar char="•"/>
            </a:pPr>
            <a:r>
              <a:rPr lang="en-US" sz="2000" b="1" dirty="0"/>
              <a:t>Native</a:t>
            </a:r>
            <a:r>
              <a:rPr lang="en-US" sz="2000" dirty="0"/>
              <a:t> or </a:t>
            </a:r>
            <a:r>
              <a:rPr lang="en-US" sz="2000" b="1" dirty="0"/>
              <a:t>borrowed</a:t>
            </a:r>
            <a:r>
              <a:rPr lang="en-US" sz="2000" dirty="0"/>
              <a:t>?</a:t>
            </a:r>
          </a:p>
          <a:p>
            <a:pPr marL="342900" indent="-342900">
              <a:buFont typeface="Arial" panose="020B0604020202020204" pitchFamily="34" charset="0"/>
              <a:buChar char="•"/>
            </a:pPr>
            <a:r>
              <a:rPr lang="en-US" sz="2000" dirty="0"/>
              <a:t>The Chinese name is a </a:t>
            </a:r>
            <a:r>
              <a:rPr lang="en-US" sz="2000" b="1" dirty="0"/>
              <a:t>native</a:t>
            </a:r>
            <a:r>
              <a:rPr lang="en-US" sz="2000" dirty="0"/>
              <a:t> Chinese lexical creation,</a:t>
            </a:r>
          </a:p>
          <a:p>
            <a:pPr marL="342900" indent="-342900">
              <a:buFont typeface="Arial" panose="020B0604020202020204" pitchFamily="34" charset="0"/>
              <a:buChar char="•"/>
            </a:pPr>
            <a:r>
              <a:rPr lang="en-US" sz="2000" dirty="0"/>
              <a:t>English and Arabic used a non-native </a:t>
            </a:r>
            <a:r>
              <a:rPr lang="en-US" sz="2000" b="1" dirty="0"/>
              <a:t>headword:</a:t>
            </a:r>
          </a:p>
          <a:p>
            <a:pPr marL="800100" lvl="1" indent="-342900">
              <a:buFont typeface="Arial" panose="020B0604020202020204" pitchFamily="34" charset="0"/>
              <a:buChar char="•"/>
            </a:pPr>
            <a:r>
              <a:rPr lang="en-US" sz="2000" i="1" dirty="0"/>
              <a:t>anise</a:t>
            </a:r>
            <a:r>
              <a:rPr lang="en-US" sz="2000" dirty="0"/>
              <a:t>, a loanword ultimately from Greek (and maybe Egyptian), and a native </a:t>
            </a:r>
            <a:r>
              <a:rPr lang="en-US" sz="2000" b="1" dirty="0"/>
              <a:t>modifier: ‘</a:t>
            </a:r>
            <a:r>
              <a:rPr lang="en-US" sz="2000" dirty="0"/>
              <a:t>star’ </a:t>
            </a:r>
          </a:p>
          <a:p>
            <a:pPr marL="285750" indent="-285750">
              <a:buFont typeface="Arial" panose="020B0604020202020204" pitchFamily="34" charset="0"/>
              <a:buChar char="•"/>
            </a:pPr>
            <a:endParaRPr lang="en-US" sz="2000" dirty="0"/>
          </a:p>
        </p:txBody>
      </p:sp>
      <p:pic>
        <p:nvPicPr>
          <p:cNvPr id="9" name="Picture 8">
            <a:extLst>
              <a:ext uri="{FF2B5EF4-FFF2-40B4-BE49-F238E27FC236}">
                <a16:creationId xmlns:a16="http://schemas.microsoft.com/office/drawing/2014/main" id="{0BD173E3-AC31-F1F5-6659-888BD58FF3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4033" y="6041937"/>
            <a:ext cx="1691548" cy="647546"/>
          </a:xfrm>
          <a:prstGeom prst="rect">
            <a:avLst/>
          </a:prstGeom>
        </p:spPr>
      </p:pic>
      <p:sp>
        <p:nvSpPr>
          <p:cNvPr id="4" name="Date Placeholder 3">
            <a:extLst>
              <a:ext uri="{FF2B5EF4-FFF2-40B4-BE49-F238E27FC236}">
                <a16:creationId xmlns:a16="http://schemas.microsoft.com/office/drawing/2014/main" id="{13E0439D-4F80-D702-FABF-C751DFA125ED}"/>
              </a:ext>
            </a:extLst>
          </p:cNvPr>
          <p:cNvSpPr>
            <a:spLocks noGrp="1"/>
          </p:cNvSpPr>
          <p:nvPr>
            <p:ph type="dt" sz="half" idx="10"/>
          </p:nvPr>
        </p:nvSpPr>
        <p:spPr/>
        <p:txBody>
          <a:bodyPr/>
          <a:lstStyle/>
          <a:p>
            <a:fld id="{975E83C3-EF64-46D5-AF60-3320A5116E63}" type="datetime1">
              <a:rPr lang="en-GB" smtClean="0"/>
              <a:t>16/12/2022</a:t>
            </a:fld>
            <a:endParaRPr lang="en-GB"/>
          </a:p>
        </p:txBody>
      </p:sp>
      <p:sp>
        <p:nvSpPr>
          <p:cNvPr id="6" name="Footer Placeholder 5">
            <a:extLst>
              <a:ext uri="{FF2B5EF4-FFF2-40B4-BE49-F238E27FC236}">
                <a16:creationId xmlns:a16="http://schemas.microsoft.com/office/drawing/2014/main" id="{39AE7546-0170-A8B5-BF18-09B3FC847970}"/>
              </a:ext>
            </a:extLst>
          </p:cNvPr>
          <p:cNvSpPr>
            <a:spLocks noGrp="1"/>
          </p:cNvSpPr>
          <p:nvPr>
            <p:ph type="ftr" sz="quarter" idx="11"/>
          </p:nvPr>
        </p:nvSpPr>
        <p:spPr/>
        <p:txBody>
          <a:bodyPr/>
          <a:lstStyle/>
          <a:p>
            <a:r>
              <a:rPr lang="en-GB"/>
              <a:t>Gábor Parti - JWLLP 2022</a:t>
            </a:r>
          </a:p>
        </p:txBody>
      </p:sp>
      <p:sp>
        <p:nvSpPr>
          <p:cNvPr id="7" name="Slide Number Placeholder 6">
            <a:extLst>
              <a:ext uri="{FF2B5EF4-FFF2-40B4-BE49-F238E27FC236}">
                <a16:creationId xmlns:a16="http://schemas.microsoft.com/office/drawing/2014/main" id="{8860AC0F-113F-3ECD-9EA0-478A6321A10D}"/>
              </a:ext>
            </a:extLst>
          </p:cNvPr>
          <p:cNvSpPr>
            <a:spLocks noGrp="1"/>
          </p:cNvSpPr>
          <p:nvPr>
            <p:ph type="sldNum" sz="quarter" idx="12"/>
          </p:nvPr>
        </p:nvSpPr>
        <p:spPr/>
        <p:txBody>
          <a:bodyPr/>
          <a:lstStyle/>
          <a:p>
            <a:fld id="{5A9594EE-3C2D-4CBF-82B7-A2DDF24CED64}" type="slidenum">
              <a:rPr lang="en-GB" smtClean="0"/>
              <a:t>21</a:t>
            </a:fld>
            <a:endParaRPr lang="en-GB"/>
          </a:p>
        </p:txBody>
      </p:sp>
      <p:pic>
        <p:nvPicPr>
          <p:cNvPr id="12" name="Picture 11" descr="A group of orange flowers&#10;&#10;Description automatically generated with medium confidence">
            <a:extLst>
              <a:ext uri="{FF2B5EF4-FFF2-40B4-BE49-F238E27FC236}">
                <a16:creationId xmlns:a16="http://schemas.microsoft.com/office/drawing/2014/main" id="{2AEE8E4C-F7E0-E414-D6AF-CA096AD1F29A}"/>
              </a:ext>
            </a:extLst>
          </p:cNvPr>
          <p:cNvPicPr>
            <a:picLocks noChangeAspect="1"/>
          </p:cNvPicPr>
          <p:nvPr/>
        </p:nvPicPr>
        <p:blipFill rotWithShape="1">
          <a:blip r:embed="rId4">
            <a:extLst>
              <a:ext uri="{28A0092B-C50C-407E-A947-70E740481C1C}">
                <a14:useLocalDpi xmlns:a14="http://schemas.microsoft.com/office/drawing/2010/main" val="0"/>
              </a:ext>
            </a:extLst>
          </a:blip>
          <a:srcRect l="4272" t="7660" r="12249" b="12310"/>
          <a:stretch/>
        </p:blipFill>
        <p:spPr>
          <a:xfrm>
            <a:off x="6580511" y="337980"/>
            <a:ext cx="2277567" cy="1455653"/>
          </a:xfrm>
          <a:prstGeom prst="rect">
            <a:avLst/>
          </a:prstGeom>
        </p:spPr>
      </p:pic>
      <p:pic>
        <p:nvPicPr>
          <p:cNvPr id="13" name="Content Placeholder 4" descr="A picture containing text, flower, plant&#10;&#10;Description automatically generated">
            <a:extLst>
              <a:ext uri="{FF2B5EF4-FFF2-40B4-BE49-F238E27FC236}">
                <a16:creationId xmlns:a16="http://schemas.microsoft.com/office/drawing/2014/main" id="{8A42A937-BB1C-85DB-A841-92EAE3A0FA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7273" y="830511"/>
            <a:ext cx="3737487" cy="4876780"/>
          </a:xfrm>
          <a:prstGeom prst="rect">
            <a:avLst/>
          </a:prstGeom>
        </p:spPr>
      </p:pic>
      <p:sp>
        <p:nvSpPr>
          <p:cNvPr id="16" name="PB">
            <a:extLst>
              <a:ext uri="{FF2B5EF4-FFF2-40B4-BE49-F238E27FC236}">
                <a16:creationId xmlns:a16="http://schemas.microsoft.com/office/drawing/2014/main" id="{053D2597-A7F2-2883-4E81-22248F59D7A6}"/>
              </a:ext>
            </a:extLst>
          </p:cNvPr>
          <p:cNvSpPr/>
          <p:nvPr/>
        </p:nvSpPr>
        <p:spPr>
          <a:xfrm>
            <a:off x="0" y="6705600"/>
            <a:ext cx="4491789"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630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17AD-3296-436A-AF13-6FFB91C6A4A6}"/>
              </a:ext>
            </a:extLst>
          </p:cNvPr>
          <p:cNvSpPr>
            <a:spLocks noGrp="1"/>
          </p:cNvSpPr>
          <p:nvPr>
            <p:ph type="title"/>
          </p:nvPr>
        </p:nvSpPr>
        <p:spPr>
          <a:xfrm>
            <a:off x="838200" y="365125"/>
            <a:ext cx="9298577" cy="1325563"/>
          </a:xfrm>
        </p:spPr>
        <p:txBody>
          <a:bodyPr>
            <a:noAutofit/>
          </a:bodyPr>
          <a:lstStyle/>
          <a:p>
            <a:r>
              <a:rPr lang="en-US" dirty="0">
                <a:latin typeface="+mn-lt"/>
              </a:rPr>
              <a:t>Example 1. </a:t>
            </a:r>
            <a:r>
              <a:rPr lang="en-US" sz="3200" i="1" dirty="0">
                <a:latin typeface="+mn-lt"/>
              </a:rPr>
              <a:t>Illicium verum</a:t>
            </a:r>
            <a:r>
              <a:rPr lang="en-US" sz="3200" dirty="0">
                <a:latin typeface="+mn-lt"/>
              </a:rPr>
              <a:t> </a:t>
            </a:r>
            <a:r>
              <a:rPr lang="en-US" sz="2400" dirty="0" err="1">
                <a:latin typeface="+mn-lt"/>
              </a:rPr>
              <a:t>Hook.f</a:t>
            </a:r>
            <a:r>
              <a:rPr lang="en-US" sz="2400" dirty="0">
                <a:latin typeface="+mn-lt"/>
              </a:rPr>
              <a:t>.</a:t>
            </a:r>
            <a:br>
              <a:rPr lang="en-US" sz="2400" dirty="0">
                <a:latin typeface="+mn-lt"/>
              </a:rPr>
            </a:br>
            <a:r>
              <a:rPr lang="hu-HU" sz="1600" dirty="0">
                <a:latin typeface="+mn-lt"/>
              </a:rPr>
              <a:t> </a:t>
            </a:r>
            <a:br>
              <a:rPr lang="en-US" sz="2400" dirty="0">
                <a:latin typeface="+mn-lt"/>
              </a:rPr>
            </a:br>
            <a:r>
              <a:rPr lang="en-US" sz="2400" dirty="0">
                <a:latin typeface="+mn-lt"/>
              </a:rPr>
              <a:t>star anise ● </a:t>
            </a:r>
            <a:r>
              <a:rPr lang="ko-KR" altLang="en-US" sz="2400" b="0" u="none" strike="noStrike" kern="1200" dirty="0">
                <a:solidFill>
                  <a:schemeClr val="tx1"/>
                </a:solidFill>
                <a:effectLst/>
                <a:latin typeface="+mn-lt"/>
                <a:ea typeface="+mn-ea"/>
                <a:cs typeface="Calibri" panose="020F0502020204030204" pitchFamily="34" charset="0"/>
              </a:rPr>
              <a:t>八角</a:t>
            </a:r>
            <a:r>
              <a:rPr lang="ko-KR" altLang="en-US" sz="2400" dirty="0">
                <a:latin typeface="+mn-lt"/>
              </a:rPr>
              <a:t> </a:t>
            </a:r>
            <a:r>
              <a:rPr lang="en-US" sz="2400" dirty="0">
                <a:latin typeface="+mn-lt"/>
              </a:rPr>
              <a:t>● </a:t>
            </a:r>
            <a:r>
              <a:rPr lang="ar-TN" sz="2400" u="none" strike="noStrike" dirty="0">
                <a:effectLst/>
                <a:latin typeface="+mn-lt"/>
                <a:cs typeface="Calibri" panose="020F0502020204030204" pitchFamily="34" charset="0"/>
              </a:rPr>
              <a:t>ينسون نجمي</a:t>
            </a:r>
            <a:r>
              <a:rPr lang="ar-TN" sz="2400" dirty="0">
                <a:latin typeface="+mn-lt"/>
                <a:cs typeface="Arabic Typesetting" panose="03020402040406030203" pitchFamily="66" charset="-78"/>
              </a:rPr>
              <a:t> </a:t>
            </a:r>
            <a:r>
              <a:rPr lang="en-US" sz="2400" dirty="0">
                <a:latin typeface="+mn-lt"/>
                <a:cs typeface="Arabic Typesetting" panose="03020402040406030203" pitchFamily="66" charset="-78"/>
              </a:rPr>
              <a:t> </a:t>
            </a:r>
            <a:r>
              <a:rPr lang="en-US" sz="2400" dirty="0">
                <a:latin typeface="+mn-lt"/>
              </a:rPr>
              <a:t>● </a:t>
            </a:r>
            <a:r>
              <a:rPr lang="en-US" sz="2400" dirty="0" err="1">
                <a:latin typeface="+mn-lt"/>
              </a:rPr>
              <a:t>csillag</a:t>
            </a:r>
            <a:r>
              <a:rPr lang="hu-HU" sz="2400" dirty="0">
                <a:latin typeface="+mn-lt"/>
              </a:rPr>
              <a:t>ánizs</a:t>
            </a:r>
            <a:endParaRPr lang="en-HK" sz="2400" dirty="0">
              <a:latin typeface="+mn-lt"/>
            </a:endParaRPr>
          </a:p>
        </p:txBody>
      </p:sp>
      <p:graphicFrame>
        <p:nvGraphicFramePr>
          <p:cNvPr id="3" name="Table 2">
            <a:extLst>
              <a:ext uri="{FF2B5EF4-FFF2-40B4-BE49-F238E27FC236}">
                <a16:creationId xmlns:a16="http://schemas.microsoft.com/office/drawing/2014/main" id="{53FC0F2F-AA6D-D438-D783-E0D35AD77B3C}"/>
              </a:ext>
            </a:extLst>
          </p:cNvPr>
          <p:cNvGraphicFramePr>
            <a:graphicFrameLocks noGrp="1"/>
          </p:cNvGraphicFramePr>
          <p:nvPr>
            <p:extLst>
              <p:ext uri="{D42A27DB-BD31-4B8C-83A1-F6EECF244321}">
                <p14:modId xmlns:p14="http://schemas.microsoft.com/office/powerpoint/2010/main" val="281231574"/>
              </p:ext>
            </p:extLst>
          </p:nvPr>
        </p:nvGraphicFramePr>
        <p:xfrm>
          <a:off x="838200" y="2314225"/>
          <a:ext cx="4858994" cy="2420269"/>
        </p:xfrm>
        <a:graphic>
          <a:graphicData uri="http://schemas.openxmlformats.org/drawingml/2006/table">
            <a:tbl>
              <a:tblPr>
                <a:tableStyleId>{5940675A-B579-460E-94D1-54222C63F5DA}</a:tableStyleId>
              </a:tblPr>
              <a:tblGrid>
                <a:gridCol w="876300">
                  <a:extLst>
                    <a:ext uri="{9D8B030D-6E8A-4147-A177-3AD203B41FA5}">
                      <a16:colId xmlns:a16="http://schemas.microsoft.com/office/drawing/2014/main" val="2382145227"/>
                    </a:ext>
                  </a:extLst>
                </a:gridCol>
                <a:gridCol w="969065">
                  <a:extLst>
                    <a:ext uri="{9D8B030D-6E8A-4147-A177-3AD203B41FA5}">
                      <a16:colId xmlns:a16="http://schemas.microsoft.com/office/drawing/2014/main" val="3110925255"/>
                    </a:ext>
                  </a:extLst>
                </a:gridCol>
                <a:gridCol w="857803">
                  <a:extLst>
                    <a:ext uri="{9D8B030D-6E8A-4147-A177-3AD203B41FA5}">
                      <a16:colId xmlns:a16="http://schemas.microsoft.com/office/drawing/2014/main" val="4293645115"/>
                    </a:ext>
                  </a:extLst>
                </a:gridCol>
                <a:gridCol w="922338">
                  <a:extLst>
                    <a:ext uri="{9D8B030D-6E8A-4147-A177-3AD203B41FA5}">
                      <a16:colId xmlns:a16="http://schemas.microsoft.com/office/drawing/2014/main" val="1712839295"/>
                    </a:ext>
                  </a:extLst>
                </a:gridCol>
                <a:gridCol w="1233488">
                  <a:extLst>
                    <a:ext uri="{9D8B030D-6E8A-4147-A177-3AD203B41FA5}">
                      <a16:colId xmlns:a16="http://schemas.microsoft.com/office/drawing/2014/main" val="793654469"/>
                    </a:ext>
                  </a:extLst>
                </a:gridCol>
              </a:tblGrid>
              <a:tr h="335990">
                <a:tc>
                  <a:txBody>
                    <a:bodyPr/>
                    <a:lstStyle/>
                    <a:p>
                      <a:pPr algn="l" fontAlgn="t"/>
                      <a:r>
                        <a:rPr lang="en-HK" sz="1800" b="1" u="none" strike="noStrike" dirty="0">
                          <a:effectLst/>
                          <a:latin typeface="+mn-lt"/>
                          <a:cs typeface="Calibri" panose="020F0502020204030204" pitchFamily="34" charset="0"/>
                        </a:rPr>
                        <a:t>language</a:t>
                      </a:r>
                      <a:endParaRPr lang="en-HK" sz="1800" b="1" i="0" u="none" strike="noStrike" dirty="0">
                        <a:solidFill>
                          <a:srgbClr val="FFFFFF"/>
                        </a:solidFill>
                        <a:effectLst/>
                        <a:latin typeface="+mn-lt"/>
                        <a:cs typeface="Calibri" panose="020F0502020204030204" pitchFamily="34" charset="0"/>
                      </a:endParaRPr>
                    </a:p>
                  </a:txBody>
                  <a:tcPr marL="9525" marR="9525" marT="9525" marB="0">
                    <a:solidFill>
                      <a:schemeClr val="bg2">
                        <a:lumMod val="75000"/>
                      </a:schemeClr>
                    </a:solidFill>
                  </a:tcPr>
                </a:tc>
                <a:tc>
                  <a:txBody>
                    <a:bodyPr/>
                    <a:lstStyle/>
                    <a:p>
                      <a:pPr algn="l" fontAlgn="t"/>
                      <a:r>
                        <a:rPr lang="en-HK" sz="1800" b="1" u="none" strike="noStrike">
                          <a:effectLst/>
                          <a:latin typeface="+mn-lt"/>
                          <a:cs typeface="Calibri" panose="020F0502020204030204" pitchFamily="34" charset="0"/>
                        </a:rPr>
                        <a:t>script</a:t>
                      </a:r>
                      <a:endParaRPr lang="en-HK" sz="1800" b="1" i="0" u="none" strike="noStrike">
                        <a:solidFill>
                          <a:srgbClr val="FFFFFF"/>
                        </a:solidFill>
                        <a:effectLst/>
                        <a:latin typeface="+mn-lt"/>
                        <a:cs typeface="Calibri" panose="020F0502020204030204" pitchFamily="34" charset="0"/>
                      </a:endParaRPr>
                    </a:p>
                  </a:txBody>
                  <a:tcPr marL="9525" marR="9525" marT="9525" marB="0">
                    <a:solidFill>
                      <a:schemeClr val="bg2">
                        <a:lumMod val="75000"/>
                      </a:schemeClr>
                    </a:solidFill>
                  </a:tcPr>
                </a:tc>
                <a:tc>
                  <a:txBody>
                    <a:bodyPr/>
                    <a:lstStyle/>
                    <a:p>
                      <a:pPr algn="l" fontAlgn="t"/>
                      <a:r>
                        <a:rPr lang="en-HK" sz="1800" b="1" u="none" strike="noStrike" dirty="0">
                          <a:effectLst/>
                          <a:latin typeface="+mn-lt"/>
                          <a:cs typeface="Calibri" panose="020F0502020204030204" pitchFamily="34" charset="0"/>
                        </a:rPr>
                        <a:t>name</a:t>
                      </a:r>
                      <a:endParaRPr lang="en-HK" sz="1800" b="1" i="0" u="none" strike="noStrike" dirty="0">
                        <a:solidFill>
                          <a:srgbClr val="FFFFFF"/>
                        </a:solidFill>
                        <a:effectLst/>
                        <a:latin typeface="+mn-lt"/>
                        <a:cs typeface="Calibri" panose="020F0502020204030204" pitchFamily="34" charset="0"/>
                      </a:endParaRPr>
                    </a:p>
                  </a:txBody>
                  <a:tcPr marL="9525" marR="9525" marT="9525" marB="0">
                    <a:solidFill>
                      <a:schemeClr val="bg2">
                        <a:lumMod val="75000"/>
                      </a:schemeClr>
                    </a:solidFill>
                  </a:tcPr>
                </a:tc>
                <a:tc>
                  <a:txBody>
                    <a:bodyPr/>
                    <a:lstStyle/>
                    <a:p>
                      <a:pPr algn="l" fontAlgn="t"/>
                      <a:r>
                        <a:rPr lang="en-HK" sz="1800" b="1" u="none" strike="noStrike">
                          <a:effectLst/>
                          <a:latin typeface="+mn-lt"/>
                          <a:cs typeface="Calibri" panose="020F0502020204030204" pitchFamily="34" charset="0"/>
                        </a:rPr>
                        <a:t>literal</a:t>
                      </a:r>
                      <a:endParaRPr lang="en-HK" sz="1800" b="1" i="0" u="none" strike="noStrike">
                        <a:solidFill>
                          <a:srgbClr val="FFFFFF"/>
                        </a:solidFill>
                        <a:effectLst/>
                        <a:latin typeface="+mn-lt"/>
                        <a:cs typeface="Calibri" panose="020F0502020204030204" pitchFamily="34" charset="0"/>
                      </a:endParaRPr>
                    </a:p>
                  </a:txBody>
                  <a:tcPr marL="9525" marR="9525" marT="9525" marB="0">
                    <a:solidFill>
                      <a:schemeClr val="bg2">
                        <a:lumMod val="75000"/>
                      </a:schemeClr>
                    </a:solidFill>
                  </a:tcPr>
                </a:tc>
                <a:tc>
                  <a:txBody>
                    <a:bodyPr/>
                    <a:lstStyle/>
                    <a:p>
                      <a:pPr algn="l" fontAlgn="t"/>
                      <a:r>
                        <a:rPr lang="en-HK" sz="1800" b="1" i="0" u="none" strike="noStrike" dirty="0" err="1">
                          <a:solidFill>
                            <a:schemeClr val="accent1"/>
                          </a:solidFill>
                          <a:effectLst/>
                          <a:latin typeface="+mn-lt"/>
                          <a:cs typeface="Calibri" panose="020F0502020204030204" pitchFamily="34" charset="0"/>
                        </a:rPr>
                        <a:t>analyzability</a:t>
                      </a:r>
                      <a:endParaRPr lang="en-HK" sz="1800" b="1" i="0" u="none" strike="noStrike" dirty="0">
                        <a:solidFill>
                          <a:schemeClr val="accent1"/>
                        </a:solidFill>
                        <a:effectLst/>
                        <a:latin typeface="+mn-lt"/>
                        <a:cs typeface="Calibri" panose="020F0502020204030204" pitchFamily="34" charset="0"/>
                      </a:endParaRPr>
                    </a:p>
                  </a:txBody>
                  <a:tcPr marL="9525" marR="9525" marT="9525" marB="0">
                    <a:solidFill>
                      <a:schemeClr val="bg2">
                        <a:lumMod val="75000"/>
                      </a:schemeClr>
                    </a:solidFill>
                  </a:tcPr>
                </a:tc>
                <a:extLst>
                  <a:ext uri="{0D108BD9-81ED-4DB2-BD59-A6C34878D82A}">
                    <a16:rowId xmlns:a16="http://schemas.microsoft.com/office/drawing/2014/main" val="224700942"/>
                  </a:ext>
                </a:extLst>
              </a:tr>
              <a:tr h="660705">
                <a:tc>
                  <a:txBody>
                    <a:bodyPr/>
                    <a:lstStyle/>
                    <a:p>
                      <a:pPr algn="l" fontAlgn="t"/>
                      <a:r>
                        <a:rPr lang="en-HK" sz="1800" u="none" strike="noStrike" dirty="0">
                          <a:effectLst/>
                          <a:latin typeface="+mn-lt"/>
                          <a:cs typeface="Calibri" panose="020F0502020204030204" pitchFamily="34" charset="0"/>
                        </a:rPr>
                        <a:t>Chinese</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marL="0" algn="l" defTabSz="914400" rtl="0" eaLnBrk="1" fontAlgn="t" latinLnBrk="0" hangingPunct="1"/>
                      <a:r>
                        <a:rPr lang="zh-TW" altLang="en-US" sz="1800" u="none" strike="noStrike" kern="1200" dirty="0">
                          <a:solidFill>
                            <a:schemeClr val="tx1"/>
                          </a:solidFill>
                          <a:effectLst/>
                          <a:latin typeface="+mn-lt"/>
                          <a:ea typeface="+mn-ea"/>
                          <a:cs typeface="Calibri" panose="020F0502020204030204" pitchFamily="34" charset="0"/>
                        </a:rPr>
                        <a:t>八角茴香</a:t>
                      </a:r>
                    </a:p>
                  </a:txBody>
                  <a:tcPr marL="6350" marR="6350" marT="6350" marB="0"/>
                </a:tc>
                <a:tc>
                  <a:txBody>
                    <a:bodyPr/>
                    <a:lstStyle/>
                    <a:p>
                      <a:pPr algn="l" fontAlgn="t"/>
                      <a:r>
                        <a:rPr lang="en-HK" sz="1800" i="1" u="none" strike="noStrike" dirty="0" err="1">
                          <a:effectLst/>
                          <a:latin typeface="+mn-lt"/>
                          <a:cs typeface="Calibri" panose="020F0502020204030204" pitchFamily="34" charset="0"/>
                        </a:rPr>
                        <a:t>bājiǎo</a:t>
                      </a:r>
                      <a:r>
                        <a:rPr lang="en-HK" sz="1800" i="1" u="none" strike="noStrike" dirty="0">
                          <a:effectLst/>
                          <a:latin typeface="+mn-lt"/>
                          <a:cs typeface="Calibri" panose="020F0502020204030204" pitchFamily="34" charset="0"/>
                        </a:rPr>
                        <a:t>- </a:t>
                      </a:r>
                      <a:r>
                        <a:rPr lang="en-HK" sz="1800" i="1" u="none" strike="noStrike" dirty="0" err="1">
                          <a:effectLst/>
                          <a:latin typeface="+mn-lt"/>
                          <a:cs typeface="Calibri" panose="020F0502020204030204" pitchFamily="34" charset="0"/>
                        </a:rPr>
                        <a:t>huíxiāng</a:t>
                      </a:r>
                      <a:endParaRPr lang="en-HK" sz="1800" b="0" i="1"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u="none" strike="noStrike" dirty="0">
                          <a:effectLst/>
                          <a:latin typeface="+mn-lt"/>
                          <a:cs typeface="Calibri" panose="020F0502020204030204" pitchFamily="34" charset="0"/>
                        </a:rPr>
                        <a:t>octagonal fennel</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b="0" i="0" u="none" strike="noStrike" dirty="0" err="1">
                          <a:solidFill>
                            <a:schemeClr val="accent1"/>
                          </a:solidFill>
                          <a:effectLst/>
                          <a:latin typeface="+mn-lt"/>
                          <a:cs typeface="Calibri" panose="020F0502020204030204" pitchFamily="34" charset="0"/>
                        </a:rPr>
                        <a:t>analyzable</a:t>
                      </a:r>
                      <a:endParaRPr lang="en-HK" sz="1800" b="0" i="0" u="none" strike="noStrike" dirty="0">
                        <a:solidFill>
                          <a:schemeClr val="accent1"/>
                        </a:solidFill>
                        <a:effectLst/>
                        <a:latin typeface="+mn-lt"/>
                        <a:cs typeface="Calibri" panose="020F0502020204030204" pitchFamily="34" charset="0"/>
                      </a:endParaRPr>
                    </a:p>
                  </a:txBody>
                  <a:tcPr marL="9525" marR="9525" marT="9525" marB="0"/>
                </a:tc>
                <a:extLst>
                  <a:ext uri="{0D108BD9-81ED-4DB2-BD59-A6C34878D82A}">
                    <a16:rowId xmlns:a16="http://schemas.microsoft.com/office/drawing/2014/main" val="826287959"/>
                  </a:ext>
                </a:extLst>
              </a:tr>
              <a:tr h="654793">
                <a:tc>
                  <a:txBody>
                    <a:bodyPr/>
                    <a:lstStyle/>
                    <a:p>
                      <a:pPr algn="l" fontAlgn="t"/>
                      <a:r>
                        <a:rPr lang="en-HK" sz="1800" u="none" strike="noStrike" dirty="0">
                          <a:effectLst/>
                          <a:latin typeface="+mn-lt"/>
                          <a:cs typeface="Calibri" panose="020F0502020204030204" pitchFamily="34" charset="0"/>
                        </a:rPr>
                        <a:t>English</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u="none" strike="noStrike" dirty="0">
                          <a:effectLst/>
                          <a:latin typeface="+mn-lt"/>
                          <a:cs typeface="Calibri" panose="020F0502020204030204" pitchFamily="34" charset="0"/>
                        </a:rPr>
                        <a:t>N/A</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i="1" u="none" strike="noStrike" dirty="0">
                          <a:effectLst/>
                          <a:latin typeface="+mn-lt"/>
                          <a:cs typeface="Calibri" panose="020F0502020204030204" pitchFamily="34" charset="0"/>
                        </a:rPr>
                        <a:t>star anise</a:t>
                      </a:r>
                      <a:endParaRPr lang="en-HK" sz="1800" b="0" i="1"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u="none" strike="noStrike">
                          <a:effectLst/>
                          <a:latin typeface="+mn-lt"/>
                          <a:cs typeface="Calibri" panose="020F0502020204030204" pitchFamily="34" charset="0"/>
                        </a:rPr>
                        <a:t>star anise</a:t>
                      </a:r>
                      <a:endParaRPr lang="en-HK" sz="1800" b="0" i="0" u="none" strike="noStrike">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b="0" i="0" u="none" strike="noStrike" dirty="0" err="1">
                          <a:solidFill>
                            <a:schemeClr val="accent1"/>
                          </a:solidFill>
                          <a:effectLst/>
                          <a:latin typeface="+mn-lt"/>
                          <a:cs typeface="Calibri" panose="020F0502020204030204" pitchFamily="34" charset="0"/>
                        </a:rPr>
                        <a:t>analyzable</a:t>
                      </a:r>
                      <a:endParaRPr lang="en-HK" sz="1800" b="0" i="0" u="none" strike="noStrike" dirty="0">
                        <a:solidFill>
                          <a:schemeClr val="accent1"/>
                        </a:solidFill>
                        <a:effectLst/>
                        <a:latin typeface="+mn-lt"/>
                        <a:cs typeface="Calibri" panose="020F0502020204030204" pitchFamily="34" charset="0"/>
                      </a:endParaRPr>
                    </a:p>
                  </a:txBody>
                  <a:tcPr marL="9525" marR="9525" marT="9525" marB="0"/>
                </a:tc>
                <a:extLst>
                  <a:ext uri="{0D108BD9-81ED-4DB2-BD59-A6C34878D82A}">
                    <a16:rowId xmlns:a16="http://schemas.microsoft.com/office/drawing/2014/main" val="3858634581"/>
                  </a:ext>
                </a:extLst>
              </a:tr>
              <a:tr h="768781">
                <a:tc>
                  <a:txBody>
                    <a:bodyPr/>
                    <a:lstStyle/>
                    <a:p>
                      <a:pPr algn="l" fontAlgn="t"/>
                      <a:r>
                        <a:rPr lang="en-HK" sz="1800" u="none" strike="noStrike" dirty="0">
                          <a:effectLst/>
                          <a:latin typeface="+mn-lt"/>
                          <a:cs typeface="Calibri" panose="020F0502020204030204" pitchFamily="34" charset="0"/>
                        </a:rPr>
                        <a:t>Arabic</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rtl="1" fontAlgn="t"/>
                      <a:r>
                        <a:rPr lang="ar-TN" sz="1800" u="none" strike="noStrike" dirty="0">
                          <a:effectLst/>
                          <a:latin typeface="+mn-lt"/>
                          <a:cs typeface="Calibri" panose="020F0502020204030204" pitchFamily="34" charset="0"/>
                        </a:rPr>
                        <a:t>ينسون نجمي</a:t>
                      </a:r>
                      <a:endParaRPr lang="ar-TN"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i="1" u="none" strike="noStrike" dirty="0" err="1">
                          <a:effectLst/>
                          <a:latin typeface="+mn-lt"/>
                          <a:cs typeface="Calibri" panose="020F0502020204030204" pitchFamily="34" charset="0"/>
                        </a:rPr>
                        <a:t>yansūn</a:t>
                      </a:r>
                      <a:r>
                        <a:rPr lang="en-HK" sz="1800" i="1" u="none" strike="noStrike" dirty="0">
                          <a:effectLst/>
                          <a:latin typeface="+mn-lt"/>
                          <a:cs typeface="Calibri" panose="020F0502020204030204" pitchFamily="34" charset="0"/>
                        </a:rPr>
                        <a:t> </a:t>
                      </a:r>
                      <a:r>
                        <a:rPr lang="en-HK" sz="1800" i="1" u="none" strike="noStrike" dirty="0" err="1">
                          <a:effectLst/>
                          <a:latin typeface="+mn-lt"/>
                          <a:cs typeface="Calibri" panose="020F0502020204030204" pitchFamily="34" charset="0"/>
                        </a:rPr>
                        <a:t>najmī</a:t>
                      </a:r>
                      <a:endParaRPr lang="en-HK" sz="1800" b="0" i="1"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u="none" strike="noStrike" dirty="0">
                          <a:effectLst/>
                          <a:latin typeface="+mn-lt"/>
                          <a:cs typeface="Calibri" panose="020F0502020204030204" pitchFamily="34" charset="0"/>
                        </a:rPr>
                        <a:t>star anise</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b="0" i="0" u="none" strike="noStrike" dirty="0" err="1">
                          <a:solidFill>
                            <a:schemeClr val="accent1"/>
                          </a:solidFill>
                          <a:effectLst/>
                          <a:latin typeface="+mn-lt"/>
                          <a:cs typeface="Calibri" panose="020F0502020204030204" pitchFamily="34" charset="0"/>
                        </a:rPr>
                        <a:t>analyzable</a:t>
                      </a:r>
                      <a:endParaRPr lang="en-HK" sz="1800" b="0" i="0" u="none" strike="noStrike" dirty="0">
                        <a:solidFill>
                          <a:schemeClr val="accent1"/>
                        </a:solidFill>
                        <a:effectLst/>
                        <a:latin typeface="+mn-lt"/>
                        <a:cs typeface="Calibri" panose="020F0502020204030204" pitchFamily="34" charset="0"/>
                      </a:endParaRPr>
                    </a:p>
                  </a:txBody>
                  <a:tcPr marL="9525" marR="9525" marT="9525" marB="0"/>
                </a:tc>
                <a:extLst>
                  <a:ext uri="{0D108BD9-81ED-4DB2-BD59-A6C34878D82A}">
                    <a16:rowId xmlns:a16="http://schemas.microsoft.com/office/drawing/2014/main" val="3028052896"/>
                  </a:ext>
                </a:extLst>
              </a:tr>
            </a:tbl>
          </a:graphicData>
        </a:graphic>
      </p:graphicFrame>
      <p:sp>
        <p:nvSpPr>
          <p:cNvPr id="6" name="TextBox 5">
            <a:extLst>
              <a:ext uri="{FF2B5EF4-FFF2-40B4-BE49-F238E27FC236}">
                <a16:creationId xmlns:a16="http://schemas.microsoft.com/office/drawing/2014/main" id="{B1223C5D-7DB8-ADC2-D565-E9DE40695914}"/>
              </a:ext>
            </a:extLst>
          </p:cNvPr>
          <p:cNvSpPr txBox="1"/>
          <p:nvPr/>
        </p:nvSpPr>
        <p:spPr>
          <a:xfrm>
            <a:off x="838200" y="4734494"/>
            <a:ext cx="10383077" cy="1938992"/>
          </a:xfrm>
          <a:prstGeom prst="rect">
            <a:avLst/>
          </a:prstGeom>
          <a:noFill/>
        </p:spPr>
        <p:txBody>
          <a:bodyPr wrap="square">
            <a:spAutoFit/>
          </a:bodyPr>
          <a:lstStyle/>
          <a:p>
            <a:pPr marL="285750" indent="-285750">
              <a:buFont typeface="Arial" panose="020B0604020202020204" pitchFamily="34" charset="0"/>
              <a:buChar char="•"/>
            </a:pPr>
            <a:r>
              <a:rPr lang="en-US" sz="2000" dirty="0"/>
              <a:t>These names are </a:t>
            </a:r>
            <a:r>
              <a:rPr lang="en-US" sz="2000" b="1" dirty="0"/>
              <a:t>analyzable</a:t>
            </a:r>
            <a:r>
              <a:rPr lang="en-US" sz="2000" dirty="0"/>
              <a:t>.</a:t>
            </a:r>
          </a:p>
          <a:p>
            <a:pPr marL="285750" indent="-285750">
              <a:buFont typeface="Arial" panose="020B0604020202020204" pitchFamily="34" charset="0"/>
              <a:buChar char="•"/>
            </a:pPr>
            <a:r>
              <a:rPr lang="en-HK" sz="2000" b="1" dirty="0"/>
              <a:t>The analysability of words </a:t>
            </a:r>
            <a:r>
              <a:rPr lang="en-HK" sz="2000" dirty="0"/>
              <a:t>is an idea from a 19</a:t>
            </a:r>
            <a:r>
              <a:rPr lang="en-HK" sz="2000" baseline="30000" dirty="0"/>
              <a:t>th</a:t>
            </a:r>
            <a:r>
              <a:rPr lang="en-HK" sz="2000" dirty="0"/>
              <a:t> philological movement, which proposed the close study of etymology of words together with the artifacts/concepts.</a:t>
            </a:r>
          </a:p>
          <a:p>
            <a:pPr marL="285750" indent="-285750">
              <a:buFont typeface="Arial" panose="020B0604020202020204" pitchFamily="34" charset="0"/>
              <a:buChar char="•"/>
            </a:pPr>
            <a:r>
              <a:rPr lang="en-HK" sz="2000" dirty="0"/>
              <a:t>Basically, t</a:t>
            </a:r>
            <a:r>
              <a:rPr lang="en-HK" sz="2000" dirty="0">
                <a:sym typeface="Wingdings" panose="05000000000000000000" pitchFamily="2" charset="2"/>
              </a:rPr>
              <a:t>he opaquer a name is in terms of morphological analysis, the longer it is assumed to be present in the language. </a:t>
            </a:r>
            <a:r>
              <a:rPr lang="en-HK" sz="2000" dirty="0"/>
              <a:t>E.g.: </a:t>
            </a:r>
            <a:r>
              <a:rPr lang="en-HK" sz="2000" i="1" dirty="0"/>
              <a:t>York</a:t>
            </a:r>
            <a:r>
              <a:rPr lang="en-HK" sz="2000" dirty="0"/>
              <a:t> (monomorphemic) vs. </a:t>
            </a:r>
            <a:r>
              <a:rPr lang="en-HK" sz="2000" i="1" dirty="0"/>
              <a:t>New York </a:t>
            </a:r>
            <a:r>
              <a:rPr lang="en-HK" sz="2000" dirty="0"/>
              <a:t>(analysable) </a:t>
            </a:r>
            <a:r>
              <a:rPr lang="en-HK" sz="2000" dirty="0">
                <a:sym typeface="Wingdings" panose="05000000000000000000" pitchFamily="2" charset="2"/>
              </a:rPr>
              <a:t> provides a potential chronology!</a:t>
            </a:r>
            <a:endParaRPr lang="en-US" sz="2000" dirty="0"/>
          </a:p>
        </p:txBody>
      </p:sp>
      <p:sp>
        <p:nvSpPr>
          <p:cNvPr id="4" name="Date Placeholder 3">
            <a:extLst>
              <a:ext uri="{FF2B5EF4-FFF2-40B4-BE49-F238E27FC236}">
                <a16:creationId xmlns:a16="http://schemas.microsoft.com/office/drawing/2014/main" id="{A55BDFCF-97B1-12E1-4E7A-D1907C47E03E}"/>
              </a:ext>
            </a:extLst>
          </p:cNvPr>
          <p:cNvSpPr>
            <a:spLocks noGrp="1"/>
          </p:cNvSpPr>
          <p:nvPr>
            <p:ph type="dt" sz="half" idx="10"/>
          </p:nvPr>
        </p:nvSpPr>
        <p:spPr/>
        <p:txBody>
          <a:bodyPr/>
          <a:lstStyle/>
          <a:p>
            <a:fld id="{7A26E944-2EA7-4BEC-9390-4113832082DD}" type="datetime1">
              <a:rPr lang="en-GB" smtClean="0"/>
              <a:t>16/12/2022</a:t>
            </a:fld>
            <a:endParaRPr lang="en-GB"/>
          </a:p>
        </p:txBody>
      </p:sp>
      <p:sp>
        <p:nvSpPr>
          <p:cNvPr id="5" name="Footer Placeholder 4">
            <a:extLst>
              <a:ext uri="{FF2B5EF4-FFF2-40B4-BE49-F238E27FC236}">
                <a16:creationId xmlns:a16="http://schemas.microsoft.com/office/drawing/2014/main" id="{6458D23A-8D85-A120-6664-F47453E26836}"/>
              </a:ext>
            </a:extLst>
          </p:cNvPr>
          <p:cNvSpPr>
            <a:spLocks noGrp="1"/>
          </p:cNvSpPr>
          <p:nvPr>
            <p:ph type="ftr" sz="quarter" idx="11"/>
          </p:nvPr>
        </p:nvSpPr>
        <p:spPr/>
        <p:txBody>
          <a:bodyPr/>
          <a:lstStyle/>
          <a:p>
            <a:r>
              <a:rPr lang="en-GB"/>
              <a:t>Gábor Parti - JWLLP 2022</a:t>
            </a:r>
          </a:p>
        </p:txBody>
      </p:sp>
      <p:sp>
        <p:nvSpPr>
          <p:cNvPr id="7" name="Slide Number Placeholder 6">
            <a:extLst>
              <a:ext uri="{FF2B5EF4-FFF2-40B4-BE49-F238E27FC236}">
                <a16:creationId xmlns:a16="http://schemas.microsoft.com/office/drawing/2014/main" id="{97A2D925-55E9-BB79-6412-AF2E31D9B8F3}"/>
              </a:ext>
            </a:extLst>
          </p:cNvPr>
          <p:cNvSpPr>
            <a:spLocks noGrp="1"/>
          </p:cNvSpPr>
          <p:nvPr>
            <p:ph type="sldNum" sz="quarter" idx="12"/>
          </p:nvPr>
        </p:nvSpPr>
        <p:spPr/>
        <p:txBody>
          <a:bodyPr/>
          <a:lstStyle/>
          <a:p>
            <a:fld id="{5A9594EE-3C2D-4CBF-82B7-A2DDF24CED64}" type="slidenum">
              <a:rPr lang="en-GB" smtClean="0"/>
              <a:t>22</a:t>
            </a:fld>
            <a:endParaRPr lang="en-GB"/>
          </a:p>
        </p:txBody>
      </p:sp>
      <p:sp>
        <p:nvSpPr>
          <p:cNvPr id="8" name="PB">
            <a:extLst>
              <a:ext uri="{FF2B5EF4-FFF2-40B4-BE49-F238E27FC236}">
                <a16:creationId xmlns:a16="http://schemas.microsoft.com/office/drawing/2014/main" id="{0DCA495F-A899-BE8A-201A-740C986416BD}"/>
              </a:ext>
            </a:extLst>
          </p:cNvPr>
          <p:cNvSpPr/>
          <p:nvPr/>
        </p:nvSpPr>
        <p:spPr>
          <a:xfrm>
            <a:off x="0" y="6705600"/>
            <a:ext cx="4705684"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076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17AD-3296-436A-AF13-6FFB91C6A4A6}"/>
              </a:ext>
            </a:extLst>
          </p:cNvPr>
          <p:cNvSpPr>
            <a:spLocks noGrp="1"/>
          </p:cNvSpPr>
          <p:nvPr>
            <p:ph type="title"/>
          </p:nvPr>
        </p:nvSpPr>
        <p:spPr>
          <a:xfrm>
            <a:off x="838200" y="365125"/>
            <a:ext cx="9298577" cy="1325563"/>
          </a:xfrm>
        </p:spPr>
        <p:txBody>
          <a:bodyPr>
            <a:noAutofit/>
          </a:bodyPr>
          <a:lstStyle/>
          <a:p>
            <a:r>
              <a:rPr lang="en-US" dirty="0">
                <a:latin typeface="+mn-lt"/>
              </a:rPr>
              <a:t>Example 1. </a:t>
            </a:r>
            <a:r>
              <a:rPr lang="en-US" sz="3200" i="1" dirty="0">
                <a:latin typeface="+mn-lt"/>
              </a:rPr>
              <a:t>Illicium verum</a:t>
            </a:r>
            <a:r>
              <a:rPr lang="en-US" sz="3200" dirty="0">
                <a:latin typeface="+mn-lt"/>
              </a:rPr>
              <a:t> </a:t>
            </a:r>
            <a:r>
              <a:rPr lang="en-US" sz="2400" dirty="0" err="1">
                <a:latin typeface="+mn-lt"/>
              </a:rPr>
              <a:t>Hook.f</a:t>
            </a:r>
            <a:r>
              <a:rPr lang="en-US" sz="2400" dirty="0">
                <a:latin typeface="+mn-lt"/>
              </a:rPr>
              <a:t>.</a:t>
            </a:r>
            <a:br>
              <a:rPr lang="en-US" sz="2400" dirty="0">
                <a:latin typeface="+mn-lt"/>
              </a:rPr>
            </a:br>
            <a:r>
              <a:rPr lang="hu-HU" sz="1600" dirty="0">
                <a:latin typeface="+mn-lt"/>
              </a:rPr>
              <a:t> </a:t>
            </a:r>
            <a:br>
              <a:rPr lang="en-US" sz="2400" dirty="0">
                <a:latin typeface="+mn-lt"/>
              </a:rPr>
            </a:br>
            <a:r>
              <a:rPr lang="en-US" sz="2400" dirty="0">
                <a:latin typeface="+mn-lt"/>
              </a:rPr>
              <a:t>star anise ● </a:t>
            </a:r>
            <a:r>
              <a:rPr lang="ko-KR" altLang="en-US" sz="2400" b="0" u="none" strike="noStrike" kern="1200" dirty="0">
                <a:solidFill>
                  <a:schemeClr val="tx1"/>
                </a:solidFill>
                <a:effectLst/>
                <a:latin typeface="+mn-lt"/>
                <a:ea typeface="+mn-ea"/>
                <a:cs typeface="Calibri" panose="020F0502020204030204" pitchFamily="34" charset="0"/>
              </a:rPr>
              <a:t>八角</a:t>
            </a:r>
            <a:r>
              <a:rPr lang="ko-KR" altLang="en-US" sz="2400" dirty="0">
                <a:latin typeface="+mn-lt"/>
              </a:rPr>
              <a:t> </a:t>
            </a:r>
            <a:r>
              <a:rPr lang="en-US" sz="2400" dirty="0">
                <a:latin typeface="+mn-lt"/>
              </a:rPr>
              <a:t>● </a:t>
            </a:r>
            <a:r>
              <a:rPr lang="ar-TN" sz="2400" u="none" strike="noStrike" dirty="0">
                <a:effectLst/>
                <a:latin typeface="+mn-lt"/>
                <a:cs typeface="Calibri" panose="020F0502020204030204" pitchFamily="34" charset="0"/>
              </a:rPr>
              <a:t>ينسون نجمي</a:t>
            </a:r>
            <a:r>
              <a:rPr lang="ar-TN" sz="2400" dirty="0">
                <a:latin typeface="+mn-lt"/>
                <a:cs typeface="Arabic Typesetting" panose="03020402040406030203" pitchFamily="66" charset="-78"/>
              </a:rPr>
              <a:t> </a:t>
            </a:r>
            <a:r>
              <a:rPr lang="en-US" sz="2400" dirty="0">
                <a:latin typeface="+mn-lt"/>
                <a:cs typeface="Arabic Typesetting" panose="03020402040406030203" pitchFamily="66" charset="-78"/>
              </a:rPr>
              <a:t> </a:t>
            </a:r>
            <a:r>
              <a:rPr lang="en-US" sz="2400" dirty="0">
                <a:latin typeface="+mn-lt"/>
              </a:rPr>
              <a:t>● </a:t>
            </a:r>
            <a:r>
              <a:rPr lang="en-US" sz="2400" dirty="0" err="1">
                <a:latin typeface="+mn-lt"/>
              </a:rPr>
              <a:t>csillag</a:t>
            </a:r>
            <a:r>
              <a:rPr lang="hu-HU" sz="2400" dirty="0">
                <a:latin typeface="+mn-lt"/>
              </a:rPr>
              <a:t>ánizs</a:t>
            </a:r>
            <a:endParaRPr lang="en-HK" sz="2400" dirty="0">
              <a:latin typeface="+mn-lt"/>
            </a:endParaRPr>
          </a:p>
        </p:txBody>
      </p:sp>
      <p:graphicFrame>
        <p:nvGraphicFramePr>
          <p:cNvPr id="4" name="Table 3">
            <a:extLst>
              <a:ext uri="{FF2B5EF4-FFF2-40B4-BE49-F238E27FC236}">
                <a16:creationId xmlns:a16="http://schemas.microsoft.com/office/drawing/2014/main" id="{636B33FA-E24D-E1D6-DE14-EB7CDA3EAF96}"/>
              </a:ext>
            </a:extLst>
          </p:cNvPr>
          <p:cNvGraphicFramePr>
            <a:graphicFrameLocks noGrp="1"/>
          </p:cNvGraphicFramePr>
          <p:nvPr>
            <p:extLst>
              <p:ext uri="{D42A27DB-BD31-4B8C-83A1-F6EECF244321}">
                <p14:modId xmlns:p14="http://schemas.microsoft.com/office/powerpoint/2010/main" val="100327502"/>
              </p:ext>
            </p:extLst>
          </p:nvPr>
        </p:nvGraphicFramePr>
        <p:xfrm>
          <a:off x="838200" y="2314225"/>
          <a:ext cx="5879757" cy="2420269"/>
        </p:xfrm>
        <a:graphic>
          <a:graphicData uri="http://schemas.openxmlformats.org/drawingml/2006/table">
            <a:tbl>
              <a:tblPr>
                <a:tableStyleId>{5940675A-B579-460E-94D1-54222C63F5DA}</a:tableStyleId>
              </a:tblPr>
              <a:tblGrid>
                <a:gridCol w="876300">
                  <a:extLst>
                    <a:ext uri="{9D8B030D-6E8A-4147-A177-3AD203B41FA5}">
                      <a16:colId xmlns:a16="http://schemas.microsoft.com/office/drawing/2014/main" val="2382145227"/>
                    </a:ext>
                  </a:extLst>
                </a:gridCol>
                <a:gridCol w="969065">
                  <a:extLst>
                    <a:ext uri="{9D8B030D-6E8A-4147-A177-3AD203B41FA5}">
                      <a16:colId xmlns:a16="http://schemas.microsoft.com/office/drawing/2014/main" val="3110925255"/>
                    </a:ext>
                  </a:extLst>
                </a:gridCol>
                <a:gridCol w="857803">
                  <a:extLst>
                    <a:ext uri="{9D8B030D-6E8A-4147-A177-3AD203B41FA5}">
                      <a16:colId xmlns:a16="http://schemas.microsoft.com/office/drawing/2014/main" val="4293645115"/>
                    </a:ext>
                  </a:extLst>
                </a:gridCol>
                <a:gridCol w="922338">
                  <a:extLst>
                    <a:ext uri="{9D8B030D-6E8A-4147-A177-3AD203B41FA5}">
                      <a16:colId xmlns:a16="http://schemas.microsoft.com/office/drawing/2014/main" val="1712839295"/>
                    </a:ext>
                  </a:extLst>
                </a:gridCol>
                <a:gridCol w="1233488">
                  <a:extLst>
                    <a:ext uri="{9D8B030D-6E8A-4147-A177-3AD203B41FA5}">
                      <a16:colId xmlns:a16="http://schemas.microsoft.com/office/drawing/2014/main" val="793654469"/>
                    </a:ext>
                  </a:extLst>
                </a:gridCol>
                <a:gridCol w="1020763">
                  <a:extLst>
                    <a:ext uri="{9D8B030D-6E8A-4147-A177-3AD203B41FA5}">
                      <a16:colId xmlns:a16="http://schemas.microsoft.com/office/drawing/2014/main" val="3738541893"/>
                    </a:ext>
                  </a:extLst>
                </a:gridCol>
              </a:tblGrid>
              <a:tr h="335990">
                <a:tc>
                  <a:txBody>
                    <a:bodyPr/>
                    <a:lstStyle/>
                    <a:p>
                      <a:pPr algn="l" fontAlgn="t"/>
                      <a:r>
                        <a:rPr lang="en-HK" sz="1800" b="1" u="none" strike="noStrike" dirty="0">
                          <a:effectLst/>
                          <a:latin typeface="+mn-lt"/>
                          <a:cs typeface="Calibri" panose="020F0502020204030204" pitchFamily="34" charset="0"/>
                        </a:rPr>
                        <a:t>language</a:t>
                      </a:r>
                      <a:endParaRPr lang="en-HK" sz="1800" b="1" i="0" u="none" strike="noStrike" dirty="0">
                        <a:solidFill>
                          <a:srgbClr val="FFFFFF"/>
                        </a:solidFill>
                        <a:effectLst/>
                        <a:latin typeface="+mn-lt"/>
                        <a:cs typeface="Calibri" panose="020F0502020204030204" pitchFamily="34" charset="0"/>
                      </a:endParaRPr>
                    </a:p>
                  </a:txBody>
                  <a:tcPr marL="9525" marR="9525" marT="9525" marB="0">
                    <a:solidFill>
                      <a:schemeClr val="bg2">
                        <a:lumMod val="75000"/>
                      </a:schemeClr>
                    </a:solidFill>
                  </a:tcPr>
                </a:tc>
                <a:tc>
                  <a:txBody>
                    <a:bodyPr/>
                    <a:lstStyle/>
                    <a:p>
                      <a:pPr algn="l" fontAlgn="t"/>
                      <a:r>
                        <a:rPr lang="en-HK" sz="1800" b="1" u="none" strike="noStrike">
                          <a:effectLst/>
                          <a:latin typeface="+mn-lt"/>
                          <a:cs typeface="Calibri" panose="020F0502020204030204" pitchFamily="34" charset="0"/>
                        </a:rPr>
                        <a:t>script</a:t>
                      </a:r>
                      <a:endParaRPr lang="en-HK" sz="1800" b="1" i="0" u="none" strike="noStrike">
                        <a:solidFill>
                          <a:srgbClr val="FFFFFF"/>
                        </a:solidFill>
                        <a:effectLst/>
                        <a:latin typeface="+mn-lt"/>
                        <a:cs typeface="Calibri" panose="020F0502020204030204" pitchFamily="34" charset="0"/>
                      </a:endParaRPr>
                    </a:p>
                  </a:txBody>
                  <a:tcPr marL="9525" marR="9525" marT="9525" marB="0">
                    <a:solidFill>
                      <a:schemeClr val="bg2">
                        <a:lumMod val="75000"/>
                      </a:schemeClr>
                    </a:solidFill>
                  </a:tcPr>
                </a:tc>
                <a:tc>
                  <a:txBody>
                    <a:bodyPr/>
                    <a:lstStyle/>
                    <a:p>
                      <a:pPr algn="l" fontAlgn="t"/>
                      <a:r>
                        <a:rPr lang="en-HK" sz="1800" b="1" u="none" strike="noStrike" dirty="0">
                          <a:effectLst/>
                          <a:latin typeface="+mn-lt"/>
                          <a:cs typeface="Calibri" panose="020F0502020204030204" pitchFamily="34" charset="0"/>
                        </a:rPr>
                        <a:t>name</a:t>
                      </a:r>
                      <a:endParaRPr lang="en-HK" sz="1800" b="1" i="0" u="none" strike="noStrike" dirty="0">
                        <a:solidFill>
                          <a:srgbClr val="FFFFFF"/>
                        </a:solidFill>
                        <a:effectLst/>
                        <a:latin typeface="+mn-lt"/>
                        <a:cs typeface="Calibri" panose="020F0502020204030204" pitchFamily="34" charset="0"/>
                      </a:endParaRPr>
                    </a:p>
                  </a:txBody>
                  <a:tcPr marL="9525" marR="9525" marT="9525" marB="0">
                    <a:solidFill>
                      <a:schemeClr val="bg2">
                        <a:lumMod val="75000"/>
                      </a:schemeClr>
                    </a:solidFill>
                  </a:tcPr>
                </a:tc>
                <a:tc>
                  <a:txBody>
                    <a:bodyPr/>
                    <a:lstStyle/>
                    <a:p>
                      <a:pPr algn="l" fontAlgn="t"/>
                      <a:r>
                        <a:rPr lang="en-HK" sz="1800" b="1" u="none" strike="noStrike">
                          <a:effectLst/>
                          <a:latin typeface="+mn-lt"/>
                          <a:cs typeface="Calibri" panose="020F0502020204030204" pitchFamily="34" charset="0"/>
                        </a:rPr>
                        <a:t>literal</a:t>
                      </a:r>
                      <a:endParaRPr lang="en-HK" sz="1800" b="1" i="0" u="none" strike="noStrike">
                        <a:solidFill>
                          <a:srgbClr val="FFFFFF"/>
                        </a:solidFill>
                        <a:effectLst/>
                        <a:latin typeface="+mn-lt"/>
                        <a:cs typeface="Calibri" panose="020F0502020204030204" pitchFamily="34" charset="0"/>
                      </a:endParaRPr>
                    </a:p>
                  </a:txBody>
                  <a:tcPr marL="9525" marR="9525" marT="9525" marB="0">
                    <a:solidFill>
                      <a:schemeClr val="bg2">
                        <a:lumMod val="75000"/>
                      </a:schemeClr>
                    </a:solidFill>
                  </a:tcPr>
                </a:tc>
                <a:tc>
                  <a:txBody>
                    <a:bodyPr/>
                    <a:lstStyle/>
                    <a:p>
                      <a:pPr algn="l" fontAlgn="t"/>
                      <a:r>
                        <a:rPr lang="en-HK" sz="1800" b="1" i="0" u="none" strike="noStrike" dirty="0" err="1">
                          <a:solidFill>
                            <a:schemeClr val="tx1"/>
                          </a:solidFill>
                          <a:effectLst/>
                          <a:latin typeface="+mn-lt"/>
                          <a:cs typeface="Calibri" panose="020F0502020204030204" pitchFamily="34" charset="0"/>
                        </a:rPr>
                        <a:t>analyzability</a:t>
                      </a:r>
                      <a:endParaRPr lang="en-HK" sz="1800" b="1" i="0" u="none" strike="noStrike" dirty="0">
                        <a:solidFill>
                          <a:schemeClr val="tx1"/>
                        </a:solidFill>
                        <a:effectLst/>
                        <a:latin typeface="+mn-lt"/>
                        <a:cs typeface="Calibri" panose="020F0502020204030204" pitchFamily="34" charset="0"/>
                      </a:endParaRPr>
                    </a:p>
                  </a:txBody>
                  <a:tcPr marL="9525" marR="9525" marT="9525" marB="0">
                    <a:solidFill>
                      <a:schemeClr val="bg2">
                        <a:lumMod val="75000"/>
                      </a:schemeClr>
                    </a:solidFill>
                  </a:tcPr>
                </a:tc>
                <a:tc>
                  <a:txBody>
                    <a:bodyPr/>
                    <a:lstStyle/>
                    <a:p>
                      <a:pPr algn="l" fontAlgn="t"/>
                      <a:r>
                        <a:rPr lang="en-HK" sz="1800" b="1" u="none" strike="noStrike" dirty="0">
                          <a:solidFill>
                            <a:schemeClr val="accent1"/>
                          </a:solidFill>
                          <a:effectLst/>
                          <a:latin typeface="+mn-lt"/>
                          <a:cs typeface="Calibri" panose="020F0502020204030204" pitchFamily="34" charset="0"/>
                        </a:rPr>
                        <a:t>structure</a:t>
                      </a:r>
                      <a:endParaRPr lang="en-HK" sz="1800" b="1" i="0" u="none" strike="noStrike" dirty="0">
                        <a:solidFill>
                          <a:schemeClr val="accent1"/>
                        </a:solidFill>
                        <a:effectLst/>
                        <a:latin typeface="+mn-lt"/>
                        <a:cs typeface="Calibri" panose="020F0502020204030204" pitchFamily="34" charset="0"/>
                      </a:endParaRPr>
                    </a:p>
                  </a:txBody>
                  <a:tcPr marL="9525" marR="9525" marT="9525" marB="0">
                    <a:solidFill>
                      <a:schemeClr val="bg2">
                        <a:lumMod val="75000"/>
                      </a:schemeClr>
                    </a:solidFill>
                  </a:tcPr>
                </a:tc>
                <a:extLst>
                  <a:ext uri="{0D108BD9-81ED-4DB2-BD59-A6C34878D82A}">
                    <a16:rowId xmlns:a16="http://schemas.microsoft.com/office/drawing/2014/main" val="224700942"/>
                  </a:ext>
                </a:extLst>
              </a:tr>
              <a:tr h="660705">
                <a:tc>
                  <a:txBody>
                    <a:bodyPr/>
                    <a:lstStyle/>
                    <a:p>
                      <a:pPr algn="l" fontAlgn="t"/>
                      <a:r>
                        <a:rPr lang="en-HK" sz="1800" u="none" strike="noStrike" dirty="0">
                          <a:effectLst/>
                          <a:latin typeface="+mn-lt"/>
                          <a:cs typeface="Calibri" panose="020F0502020204030204" pitchFamily="34" charset="0"/>
                        </a:rPr>
                        <a:t>Chinese</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marL="0" algn="l" defTabSz="914400" rtl="0" eaLnBrk="1" fontAlgn="t" latinLnBrk="0" hangingPunct="1"/>
                      <a:r>
                        <a:rPr lang="zh-TW" altLang="en-US" sz="1800" u="none" strike="noStrike" kern="1200" dirty="0">
                          <a:solidFill>
                            <a:schemeClr val="tx1"/>
                          </a:solidFill>
                          <a:effectLst/>
                          <a:latin typeface="+mn-lt"/>
                          <a:ea typeface="+mn-ea"/>
                          <a:cs typeface="Calibri" panose="020F0502020204030204" pitchFamily="34" charset="0"/>
                        </a:rPr>
                        <a:t>八角茴香</a:t>
                      </a:r>
                    </a:p>
                  </a:txBody>
                  <a:tcPr marL="6350" marR="6350" marT="6350" marB="0"/>
                </a:tc>
                <a:tc>
                  <a:txBody>
                    <a:bodyPr/>
                    <a:lstStyle/>
                    <a:p>
                      <a:pPr algn="l" fontAlgn="t"/>
                      <a:r>
                        <a:rPr lang="en-HK" sz="1800" i="1" u="none" strike="noStrike" dirty="0" err="1">
                          <a:effectLst/>
                          <a:latin typeface="+mn-lt"/>
                          <a:cs typeface="Calibri" panose="020F0502020204030204" pitchFamily="34" charset="0"/>
                        </a:rPr>
                        <a:t>bājiǎo</a:t>
                      </a:r>
                      <a:r>
                        <a:rPr lang="en-HK" sz="1800" i="1" u="none" strike="noStrike" dirty="0">
                          <a:effectLst/>
                          <a:latin typeface="+mn-lt"/>
                          <a:cs typeface="Calibri" panose="020F0502020204030204" pitchFamily="34" charset="0"/>
                        </a:rPr>
                        <a:t>- </a:t>
                      </a:r>
                      <a:r>
                        <a:rPr lang="en-HK" sz="1800" i="1" u="none" strike="noStrike" dirty="0" err="1">
                          <a:effectLst/>
                          <a:latin typeface="+mn-lt"/>
                          <a:cs typeface="Calibri" panose="020F0502020204030204" pitchFamily="34" charset="0"/>
                        </a:rPr>
                        <a:t>huíxiāng</a:t>
                      </a:r>
                      <a:endParaRPr lang="en-HK" sz="1800" b="0" i="1"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u="none" strike="noStrike" dirty="0">
                          <a:effectLst/>
                          <a:latin typeface="+mn-lt"/>
                          <a:cs typeface="Calibri" panose="020F0502020204030204" pitchFamily="34" charset="0"/>
                        </a:rPr>
                        <a:t>octagonal fennel</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b="0" i="0" u="none" strike="noStrike" dirty="0" err="1">
                          <a:solidFill>
                            <a:srgbClr val="000000"/>
                          </a:solidFill>
                          <a:effectLst/>
                          <a:latin typeface="+mn-lt"/>
                          <a:cs typeface="Calibri" panose="020F0502020204030204" pitchFamily="34" charset="0"/>
                        </a:rPr>
                        <a:t>analyzable</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u="none" strike="noStrike" dirty="0">
                          <a:solidFill>
                            <a:schemeClr val="accent1"/>
                          </a:solidFill>
                          <a:effectLst/>
                          <a:latin typeface="+mn-lt"/>
                          <a:cs typeface="Calibri" panose="020F0502020204030204" pitchFamily="34" charset="0"/>
                        </a:rPr>
                        <a:t>compound</a:t>
                      </a:r>
                      <a:endParaRPr lang="en-HK" sz="1800" b="0" i="0" u="none" strike="noStrike" dirty="0">
                        <a:solidFill>
                          <a:schemeClr val="accent1"/>
                        </a:solidFill>
                        <a:effectLst/>
                        <a:latin typeface="+mn-lt"/>
                        <a:cs typeface="Calibri" panose="020F0502020204030204" pitchFamily="34" charset="0"/>
                      </a:endParaRPr>
                    </a:p>
                  </a:txBody>
                  <a:tcPr marL="9525" marR="9525" marT="9525" marB="0"/>
                </a:tc>
                <a:extLst>
                  <a:ext uri="{0D108BD9-81ED-4DB2-BD59-A6C34878D82A}">
                    <a16:rowId xmlns:a16="http://schemas.microsoft.com/office/drawing/2014/main" val="826287959"/>
                  </a:ext>
                </a:extLst>
              </a:tr>
              <a:tr h="654793">
                <a:tc>
                  <a:txBody>
                    <a:bodyPr/>
                    <a:lstStyle/>
                    <a:p>
                      <a:pPr algn="l" fontAlgn="t"/>
                      <a:r>
                        <a:rPr lang="en-HK" sz="1800" u="none" strike="noStrike" dirty="0">
                          <a:effectLst/>
                          <a:latin typeface="+mn-lt"/>
                          <a:cs typeface="Calibri" panose="020F0502020204030204" pitchFamily="34" charset="0"/>
                        </a:rPr>
                        <a:t>English</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u="none" strike="noStrike" dirty="0">
                          <a:effectLst/>
                          <a:latin typeface="+mn-lt"/>
                          <a:cs typeface="Calibri" panose="020F0502020204030204" pitchFamily="34" charset="0"/>
                        </a:rPr>
                        <a:t>N/A</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i="1" u="none" strike="noStrike" dirty="0">
                          <a:effectLst/>
                          <a:latin typeface="+mn-lt"/>
                          <a:cs typeface="Calibri" panose="020F0502020204030204" pitchFamily="34" charset="0"/>
                        </a:rPr>
                        <a:t>star anise</a:t>
                      </a:r>
                      <a:endParaRPr lang="en-HK" sz="1800" b="0" i="1"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u="none" strike="noStrike">
                          <a:effectLst/>
                          <a:latin typeface="+mn-lt"/>
                          <a:cs typeface="Calibri" panose="020F0502020204030204" pitchFamily="34" charset="0"/>
                        </a:rPr>
                        <a:t>star anise</a:t>
                      </a:r>
                      <a:endParaRPr lang="en-HK" sz="1800" b="0" i="0" u="none" strike="noStrike">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b="0" i="0" u="none" strike="noStrike" dirty="0" err="1">
                          <a:solidFill>
                            <a:srgbClr val="000000"/>
                          </a:solidFill>
                          <a:effectLst/>
                          <a:latin typeface="+mn-lt"/>
                          <a:cs typeface="Calibri" panose="020F0502020204030204" pitchFamily="34" charset="0"/>
                        </a:rPr>
                        <a:t>analyzable</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u="none" strike="noStrike" dirty="0">
                          <a:solidFill>
                            <a:schemeClr val="accent1"/>
                          </a:solidFill>
                          <a:effectLst/>
                          <a:latin typeface="+mn-lt"/>
                          <a:cs typeface="Calibri" panose="020F0502020204030204" pitchFamily="34" charset="0"/>
                        </a:rPr>
                        <a:t>compound</a:t>
                      </a:r>
                      <a:endParaRPr lang="en-HK" sz="1800" b="0" i="0" u="none" strike="noStrike" dirty="0">
                        <a:solidFill>
                          <a:schemeClr val="accent1"/>
                        </a:solidFill>
                        <a:effectLst/>
                        <a:latin typeface="+mn-lt"/>
                        <a:cs typeface="Calibri" panose="020F0502020204030204" pitchFamily="34" charset="0"/>
                      </a:endParaRPr>
                    </a:p>
                  </a:txBody>
                  <a:tcPr marL="9525" marR="9525" marT="9525" marB="0"/>
                </a:tc>
                <a:extLst>
                  <a:ext uri="{0D108BD9-81ED-4DB2-BD59-A6C34878D82A}">
                    <a16:rowId xmlns:a16="http://schemas.microsoft.com/office/drawing/2014/main" val="3858634581"/>
                  </a:ext>
                </a:extLst>
              </a:tr>
              <a:tr h="768781">
                <a:tc>
                  <a:txBody>
                    <a:bodyPr/>
                    <a:lstStyle/>
                    <a:p>
                      <a:pPr algn="l" fontAlgn="t"/>
                      <a:r>
                        <a:rPr lang="en-HK" sz="1800" u="none" strike="noStrike" dirty="0">
                          <a:effectLst/>
                          <a:latin typeface="+mn-lt"/>
                          <a:cs typeface="Calibri" panose="020F0502020204030204" pitchFamily="34" charset="0"/>
                        </a:rPr>
                        <a:t>Arabic</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rtl="1" fontAlgn="t"/>
                      <a:r>
                        <a:rPr lang="ar-TN" sz="1800" u="none" strike="noStrike" dirty="0">
                          <a:effectLst/>
                          <a:latin typeface="+mn-lt"/>
                          <a:cs typeface="Calibri" panose="020F0502020204030204" pitchFamily="34" charset="0"/>
                        </a:rPr>
                        <a:t>ينسون نجمي</a:t>
                      </a:r>
                      <a:endParaRPr lang="ar-TN"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i="1" u="none" strike="noStrike" dirty="0" err="1">
                          <a:effectLst/>
                          <a:latin typeface="+mn-lt"/>
                          <a:cs typeface="Calibri" panose="020F0502020204030204" pitchFamily="34" charset="0"/>
                        </a:rPr>
                        <a:t>yansūn</a:t>
                      </a:r>
                      <a:r>
                        <a:rPr lang="en-HK" sz="1800" i="1" u="none" strike="noStrike" dirty="0">
                          <a:effectLst/>
                          <a:latin typeface="+mn-lt"/>
                          <a:cs typeface="Calibri" panose="020F0502020204030204" pitchFamily="34" charset="0"/>
                        </a:rPr>
                        <a:t> </a:t>
                      </a:r>
                      <a:r>
                        <a:rPr lang="en-HK" sz="1800" i="1" u="none" strike="noStrike" dirty="0" err="1">
                          <a:effectLst/>
                          <a:latin typeface="+mn-lt"/>
                          <a:cs typeface="Calibri" panose="020F0502020204030204" pitchFamily="34" charset="0"/>
                        </a:rPr>
                        <a:t>najmī</a:t>
                      </a:r>
                      <a:endParaRPr lang="en-HK" sz="1800" b="0" i="1"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u="none" strike="noStrike" dirty="0">
                          <a:effectLst/>
                          <a:latin typeface="+mn-lt"/>
                          <a:cs typeface="Calibri" panose="020F0502020204030204" pitchFamily="34" charset="0"/>
                        </a:rPr>
                        <a:t>star anise</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b="0" i="0" u="none" strike="noStrike" dirty="0" err="1">
                          <a:solidFill>
                            <a:srgbClr val="000000"/>
                          </a:solidFill>
                          <a:effectLst/>
                          <a:latin typeface="+mn-lt"/>
                          <a:cs typeface="Calibri" panose="020F0502020204030204" pitchFamily="34" charset="0"/>
                        </a:rPr>
                        <a:t>analyzable</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u="none" strike="noStrike" dirty="0">
                          <a:solidFill>
                            <a:schemeClr val="accent1"/>
                          </a:solidFill>
                          <a:effectLst/>
                          <a:latin typeface="+mn-lt"/>
                          <a:cs typeface="Calibri" panose="020F0502020204030204" pitchFamily="34" charset="0"/>
                        </a:rPr>
                        <a:t>compound</a:t>
                      </a:r>
                      <a:endParaRPr lang="en-HK" sz="1800" b="0" i="0" u="none" strike="noStrike" dirty="0">
                        <a:solidFill>
                          <a:schemeClr val="accent1"/>
                        </a:solidFill>
                        <a:effectLst/>
                        <a:latin typeface="+mn-lt"/>
                        <a:cs typeface="Calibri" panose="020F0502020204030204" pitchFamily="34" charset="0"/>
                      </a:endParaRPr>
                    </a:p>
                  </a:txBody>
                  <a:tcPr marL="9525" marR="9525" marT="9525" marB="0"/>
                </a:tc>
                <a:extLst>
                  <a:ext uri="{0D108BD9-81ED-4DB2-BD59-A6C34878D82A}">
                    <a16:rowId xmlns:a16="http://schemas.microsoft.com/office/drawing/2014/main" val="3028052896"/>
                  </a:ext>
                </a:extLst>
              </a:tr>
            </a:tbl>
          </a:graphicData>
        </a:graphic>
      </p:graphicFrame>
      <p:sp>
        <p:nvSpPr>
          <p:cNvPr id="8" name="TextBox 7">
            <a:extLst>
              <a:ext uri="{FF2B5EF4-FFF2-40B4-BE49-F238E27FC236}">
                <a16:creationId xmlns:a16="http://schemas.microsoft.com/office/drawing/2014/main" id="{CC5DD8DE-7C88-9DDA-01B8-E9B306AD214B}"/>
              </a:ext>
            </a:extLst>
          </p:cNvPr>
          <p:cNvSpPr txBox="1"/>
          <p:nvPr/>
        </p:nvSpPr>
        <p:spPr>
          <a:xfrm>
            <a:off x="838200" y="4734494"/>
            <a:ext cx="10383077" cy="400110"/>
          </a:xfrm>
          <a:prstGeom prst="rect">
            <a:avLst/>
          </a:prstGeom>
          <a:noFill/>
        </p:spPr>
        <p:txBody>
          <a:bodyPr wrap="square">
            <a:spAutoFit/>
          </a:bodyPr>
          <a:lstStyle/>
          <a:p>
            <a:pPr marL="285750" indent="-285750">
              <a:buFont typeface="Arial" panose="020B0604020202020204" pitchFamily="34" charset="0"/>
              <a:buChar char="•"/>
            </a:pPr>
            <a:r>
              <a:rPr lang="en-US" sz="2000" dirty="0"/>
              <a:t>These names are </a:t>
            </a:r>
            <a:r>
              <a:rPr lang="en-US" sz="2000" b="1" dirty="0"/>
              <a:t>compound</a:t>
            </a:r>
            <a:r>
              <a:rPr lang="en-US" sz="2000" dirty="0"/>
              <a:t>.</a:t>
            </a:r>
          </a:p>
        </p:txBody>
      </p:sp>
      <p:sp>
        <p:nvSpPr>
          <p:cNvPr id="3" name="Date Placeholder 2">
            <a:extLst>
              <a:ext uri="{FF2B5EF4-FFF2-40B4-BE49-F238E27FC236}">
                <a16:creationId xmlns:a16="http://schemas.microsoft.com/office/drawing/2014/main" id="{EC78EBBA-F7D2-6C2D-1862-3379E6BB8AAF}"/>
              </a:ext>
            </a:extLst>
          </p:cNvPr>
          <p:cNvSpPr>
            <a:spLocks noGrp="1"/>
          </p:cNvSpPr>
          <p:nvPr>
            <p:ph type="dt" sz="half" idx="10"/>
          </p:nvPr>
        </p:nvSpPr>
        <p:spPr/>
        <p:txBody>
          <a:bodyPr/>
          <a:lstStyle/>
          <a:p>
            <a:fld id="{CC0DAF51-D24F-4F72-9622-CED2230AF807}" type="datetime1">
              <a:rPr lang="en-GB" smtClean="0"/>
              <a:t>16/12/2022</a:t>
            </a:fld>
            <a:endParaRPr lang="en-GB"/>
          </a:p>
        </p:txBody>
      </p:sp>
      <p:sp>
        <p:nvSpPr>
          <p:cNvPr id="5" name="Footer Placeholder 4">
            <a:extLst>
              <a:ext uri="{FF2B5EF4-FFF2-40B4-BE49-F238E27FC236}">
                <a16:creationId xmlns:a16="http://schemas.microsoft.com/office/drawing/2014/main" id="{581A918B-2FF5-931B-346E-1F55A61612DF}"/>
              </a:ext>
            </a:extLst>
          </p:cNvPr>
          <p:cNvSpPr>
            <a:spLocks noGrp="1"/>
          </p:cNvSpPr>
          <p:nvPr>
            <p:ph type="ftr" sz="quarter" idx="11"/>
          </p:nvPr>
        </p:nvSpPr>
        <p:spPr/>
        <p:txBody>
          <a:bodyPr/>
          <a:lstStyle/>
          <a:p>
            <a:r>
              <a:rPr lang="en-GB"/>
              <a:t>Gábor Parti - JWLLP 2022</a:t>
            </a:r>
          </a:p>
        </p:txBody>
      </p:sp>
      <p:sp>
        <p:nvSpPr>
          <p:cNvPr id="6" name="Slide Number Placeholder 5">
            <a:extLst>
              <a:ext uri="{FF2B5EF4-FFF2-40B4-BE49-F238E27FC236}">
                <a16:creationId xmlns:a16="http://schemas.microsoft.com/office/drawing/2014/main" id="{2A1189F2-4F52-2EAD-2E40-0FD641F42D3F}"/>
              </a:ext>
            </a:extLst>
          </p:cNvPr>
          <p:cNvSpPr>
            <a:spLocks noGrp="1"/>
          </p:cNvSpPr>
          <p:nvPr>
            <p:ph type="sldNum" sz="quarter" idx="12"/>
          </p:nvPr>
        </p:nvSpPr>
        <p:spPr/>
        <p:txBody>
          <a:bodyPr/>
          <a:lstStyle/>
          <a:p>
            <a:fld id="{5A9594EE-3C2D-4CBF-82B7-A2DDF24CED64}" type="slidenum">
              <a:rPr lang="en-GB" smtClean="0"/>
              <a:t>23</a:t>
            </a:fld>
            <a:endParaRPr lang="en-GB"/>
          </a:p>
        </p:txBody>
      </p:sp>
      <p:sp>
        <p:nvSpPr>
          <p:cNvPr id="7" name="PB">
            <a:extLst>
              <a:ext uri="{FF2B5EF4-FFF2-40B4-BE49-F238E27FC236}">
                <a16:creationId xmlns:a16="http://schemas.microsoft.com/office/drawing/2014/main" id="{F2D51385-18FF-A4CA-F6A5-509B3D5BF3B5}"/>
              </a:ext>
            </a:extLst>
          </p:cNvPr>
          <p:cNvSpPr/>
          <p:nvPr/>
        </p:nvSpPr>
        <p:spPr>
          <a:xfrm>
            <a:off x="0" y="6705600"/>
            <a:ext cx="4919579"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017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6DC417B-1A0C-B444-28B5-74747980B54C}"/>
              </a:ext>
            </a:extLst>
          </p:cNvPr>
          <p:cNvSpPr>
            <a:spLocks noGrp="1"/>
          </p:cNvSpPr>
          <p:nvPr>
            <p:ph type="title"/>
          </p:nvPr>
        </p:nvSpPr>
        <p:spPr>
          <a:xfrm>
            <a:off x="838200" y="365125"/>
            <a:ext cx="9298577" cy="1325563"/>
          </a:xfrm>
        </p:spPr>
        <p:txBody>
          <a:bodyPr>
            <a:noAutofit/>
          </a:bodyPr>
          <a:lstStyle/>
          <a:p>
            <a:r>
              <a:rPr lang="en-US" dirty="0">
                <a:latin typeface="+mn-lt"/>
              </a:rPr>
              <a:t>Example 1. </a:t>
            </a:r>
            <a:r>
              <a:rPr lang="en-US" sz="3200" i="1" dirty="0">
                <a:latin typeface="+mn-lt"/>
              </a:rPr>
              <a:t>Illicium verum</a:t>
            </a:r>
            <a:r>
              <a:rPr lang="en-US" sz="3200" dirty="0">
                <a:latin typeface="+mn-lt"/>
              </a:rPr>
              <a:t> </a:t>
            </a:r>
            <a:r>
              <a:rPr lang="en-US" sz="2400" dirty="0" err="1">
                <a:latin typeface="+mn-lt"/>
              </a:rPr>
              <a:t>Hook.f</a:t>
            </a:r>
            <a:r>
              <a:rPr lang="en-US" sz="2400" dirty="0">
                <a:latin typeface="+mn-lt"/>
              </a:rPr>
              <a:t>.</a:t>
            </a:r>
            <a:br>
              <a:rPr lang="en-US" sz="2400" dirty="0">
                <a:latin typeface="+mn-lt"/>
              </a:rPr>
            </a:br>
            <a:r>
              <a:rPr lang="hu-HU" sz="1600" dirty="0">
                <a:latin typeface="+mn-lt"/>
              </a:rPr>
              <a:t> </a:t>
            </a:r>
            <a:br>
              <a:rPr lang="en-US" sz="2400" dirty="0">
                <a:latin typeface="+mn-lt"/>
              </a:rPr>
            </a:br>
            <a:r>
              <a:rPr lang="en-US" sz="2400" dirty="0">
                <a:latin typeface="+mn-lt"/>
              </a:rPr>
              <a:t>star anise ● </a:t>
            </a:r>
            <a:r>
              <a:rPr lang="ko-KR" altLang="en-US" sz="2400" b="0" u="none" strike="noStrike" kern="1200" dirty="0">
                <a:solidFill>
                  <a:schemeClr val="tx1"/>
                </a:solidFill>
                <a:effectLst/>
                <a:latin typeface="+mn-lt"/>
                <a:ea typeface="+mn-ea"/>
                <a:cs typeface="Calibri" panose="020F0502020204030204" pitchFamily="34" charset="0"/>
              </a:rPr>
              <a:t>八角</a:t>
            </a:r>
            <a:r>
              <a:rPr lang="ko-KR" altLang="en-US" sz="2400" dirty="0">
                <a:latin typeface="+mn-lt"/>
              </a:rPr>
              <a:t> </a:t>
            </a:r>
            <a:r>
              <a:rPr lang="en-US" sz="2400" dirty="0">
                <a:latin typeface="+mn-lt"/>
              </a:rPr>
              <a:t>● </a:t>
            </a:r>
            <a:r>
              <a:rPr lang="ar-TN" sz="2400" u="none" strike="noStrike" dirty="0">
                <a:effectLst/>
                <a:latin typeface="+mn-lt"/>
                <a:cs typeface="Calibri" panose="020F0502020204030204" pitchFamily="34" charset="0"/>
              </a:rPr>
              <a:t>ينسون نجمي</a:t>
            </a:r>
            <a:r>
              <a:rPr lang="ar-TN" sz="2400" dirty="0">
                <a:latin typeface="+mn-lt"/>
                <a:cs typeface="Arabic Typesetting" panose="03020402040406030203" pitchFamily="66" charset="-78"/>
              </a:rPr>
              <a:t> </a:t>
            </a:r>
            <a:r>
              <a:rPr lang="en-US" sz="2400" dirty="0">
                <a:latin typeface="+mn-lt"/>
                <a:cs typeface="Arabic Typesetting" panose="03020402040406030203" pitchFamily="66" charset="-78"/>
              </a:rPr>
              <a:t> </a:t>
            </a:r>
            <a:r>
              <a:rPr lang="en-US" sz="2400" dirty="0">
                <a:latin typeface="+mn-lt"/>
              </a:rPr>
              <a:t>● </a:t>
            </a:r>
            <a:r>
              <a:rPr lang="en-US" sz="2400" dirty="0" err="1">
                <a:latin typeface="+mn-lt"/>
              </a:rPr>
              <a:t>csillag</a:t>
            </a:r>
            <a:r>
              <a:rPr lang="hu-HU" sz="2400" dirty="0">
                <a:latin typeface="+mn-lt"/>
              </a:rPr>
              <a:t>ánizs</a:t>
            </a:r>
            <a:endParaRPr lang="en-HK" sz="2400" dirty="0">
              <a:latin typeface="+mn-lt"/>
            </a:endParaRPr>
          </a:p>
        </p:txBody>
      </p:sp>
      <p:graphicFrame>
        <p:nvGraphicFramePr>
          <p:cNvPr id="13" name="Table 12">
            <a:extLst>
              <a:ext uri="{FF2B5EF4-FFF2-40B4-BE49-F238E27FC236}">
                <a16:creationId xmlns:a16="http://schemas.microsoft.com/office/drawing/2014/main" id="{3999315E-90A5-E8C3-4445-63C4905B65B1}"/>
              </a:ext>
            </a:extLst>
          </p:cNvPr>
          <p:cNvGraphicFramePr>
            <a:graphicFrameLocks noGrp="1"/>
          </p:cNvGraphicFramePr>
          <p:nvPr>
            <p:extLst>
              <p:ext uri="{D42A27DB-BD31-4B8C-83A1-F6EECF244321}">
                <p14:modId xmlns:p14="http://schemas.microsoft.com/office/powerpoint/2010/main" val="1074882141"/>
              </p:ext>
            </p:extLst>
          </p:nvPr>
        </p:nvGraphicFramePr>
        <p:xfrm>
          <a:off x="838200" y="2314225"/>
          <a:ext cx="7041807" cy="2420269"/>
        </p:xfrm>
        <a:graphic>
          <a:graphicData uri="http://schemas.openxmlformats.org/drawingml/2006/table">
            <a:tbl>
              <a:tblPr>
                <a:tableStyleId>{5940675A-B579-460E-94D1-54222C63F5DA}</a:tableStyleId>
              </a:tblPr>
              <a:tblGrid>
                <a:gridCol w="876300">
                  <a:extLst>
                    <a:ext uri="{9D8B030D-6E8A-4147-A177-3AD203B41FA5}">
                      <a16:colId xmlns:a16="http://schemas.microsoft.com/office/drawing/2014/main" val="2382145227"/>
                    </a:ext>
                  </a:extLst>
                </a:gridCol>
                <a:gridCol w="969065">
                  <a:extLst>
                    <a:ext uri="{9D8B030D-6E8A-4147-A177-3AD203B41FA5}">
                      <a16:colId xmlns:a16="http://schemas.microsoft.com/office/drawing/2014/main" val="3110925255"/>
                    </a:ext>
                  </a:extLst>
                </a:gridCol>
                <a:gridCol w="857803">
                  <a:extLst>
                    <a:ext uri="{9D8B030D-6E8A-4147-A177-3AD203B41FA5}">
                      <a16:colId xmlns:a16="http://schemas.microsoft.com/office/drawing/2014/main" val="4293645115"/>
                    </a:ext>
                  </a:extLst>
                </a:gridCol>
                <a:gridCol w="922338">
                  <a:extLst>
                    <a:ext uri="{9D8B030D-6E8A-4147-A177-3AD203B41FA5}">
                      <a16:colId xmlns:a16="http://schemas.microsoft.com/office/drawing/2014/main" val="1712839295"/>
                    </a:ext>
                  </a:extLst>
                </a:gridCol>
                <a:gridCol w="1233488">
                  <a:extLst>
                    <a:ext uri="{9D8B030D-6E8A-4147-A177-3AD203B41FA5}">
                      <a16:colId xmlns:a16="http://schemas.microsoft.com/office/drawing/2014/main" val="793654469"/>
                    </a:ext>
                  </a:extLst>
                </a:gridCol>
                <a:gridCol w="1020763">
                  <a:extLst>
                    <a:ext uri="{9D8B030D-6E8A-4147-A177-3AD203B41FA5}">
                      <a16:colId xmlns:a16="http://schemas.microsoft.com/office/drawing/2014/main" val="3738541893"/>
                    </a:ext>
                  </a:extLst>
                </a:gridCol>
                <a:gridCol w="1162050">
                  <a:extLst>
                    <a:ext uri="{9D8B030D-6E8A-4147-A177-3AD203B41FA5}">
                      <a16:colId xmlns:a16="http://schemas.microsoft.com/office/drawing/2014/main" val="4252261894"/>
                    </a:ext>
                  </a:extLst>
                </a:gridCol>
              </a:tblGrid>
              <a:tr h="335990">
                <a:tc>
                  <a:txBody>
                    <a:bodyPr/>
                    <a:lstStyle/>
                    <a:p>
                      <a:pPr algn="l" fontAlgn="t"/>
                      <a:r>
                        <a:rPr lang="en-HK" sz="1800" b="1" u="none" strike="noStrike" dirty="0">
                          <a:effectLst/>
                          <a:latin typeface="+mn-lt"/>
                          <a:cs typeface="Calibri" panose="020F0502020204030204" pitchFamily="34" charset="0"/>
                        </a:rPr>
                        <a:t>language</a:t>
                      </a:r>
                      <a:endParaRPr lang="en-HK" sz="1800" b="1" i="0" u="none" strike="noStrike" dirty="0">
                        <a:solidFill>
                          <a:srgbClr val="FFFFFF"/>
                        </a:solidFill>
                        <a:effectLst/>
                        <a:latin typeface="+mn-lt"/>
                        <a:cs typeface="Calibri" panose="020F0502020204030204" pitchFamily="34" charset="0"/>
                      </a:endParaRPr>
                    </a:p>
                  </a:txBody>
                  <a:tcPr marL="9525" marR="9525" marT="9525" marB="0">
                    <a:solidFill>
                      <a:schemeClr val="bg2">
                        <a:lumMod val="75000"/>
                      </a:schemeClr>
                    </a:solidFill>
                  </a:tcPr>
                </a:tc>
                <a:tc>
                  <a:txBody>
                    <a:bodyPr/>
                    <a:lstStyle/>
                    <a:p>
                      <a:pPr algn="l" fontAlgn="t"/>
                      <a:r>
                        <a:rPr lang="en-HK" sz="1800" b="1" u="none" strike="noStrike">
                          <a:effectLst/>
                          <a:latin typeface="+mn-lt"/>
                          <a:cs typeface="Calibri" panose="020F0502020204030204" pitchFamily="34" charset="0"/>
                        </a:rPr>
                        <a:t>script</a:t>
                      </a:r>
                      <a:endParaRPr lang="en-HK" sz="1800" b="1" i="0" u="none" strike="noStrike">
                        <a:solidFill>
                          <a:srgbClr val="FFFFFF"/>
                        </a:solidFill>
                        <a:effectLst/>
                        <a:latin typeface="+mn-lt"/>
                        <a:cs typeface="Calibri" panose="020F0502020204030204" pitchFamily="34" charset="0"/>
                      </a:endParaRPr>
                    </a:p>
                  </a:txBody>
                  <a:tcPr marL="9525" marR="9525" marT="9525" marB="0">
                    <a:solidFill>
                      <a:schemeClr val="bg2">
                        <a:lumMod val="75000"/>
                      </a:schemeClr>
                    </a:solidFill>
                  </a:tcPr>
                </a:tc>
                <a:tc>
                  <a:txBody>
                    <a:bodyPr/>
                    <a:lstStyle/>
                    <a:p>
                      <a:pPr algn="l" fontAlgn="t"/>
                      <a:r>
                        <a:rPr lang="en-HK" sz="1800" b="1" u="none" strike="noStrike" dirty="0">
                          <a:effectLst/>
                          <a:latin typeface="+mn-lt"/>
                          <a:cs typeface="Calibri" panose="020F0502020204030204" pitchFamily="34" charset="0"/>
                        </a:rPr>
                        <a:t>name</a:t>
                      </a:r>
                      <a:endParaRPr lang="en-HK" sz="1800" b="1" i="0" u="none" strike="noStrike" dirty="0">
                        <a:solidFill>
                          <a:srgbClr val="FFFFFF"/>
                        </a:solidFill>
                        <a:effectLst/>
                        <a:latin typeface="+mn-lt"/>
                        <a:cs typeface="Calibri" panose="020F0502020204030204" pitchFamily="34" charset="0"/>
                      </a:endParaRPr>
                    </a:p>
                  </a:txBody>
                  <a:tcPr marL="9525" marR="9525" marT="9525" marB="0">
                    <a:solidFill>
                      <a:schemeClr val="bg2">
                        <a:lumMod val="75000"/>
                      </a:schemeClr>
                    </a:solidFill>
                  </a:tcPr>
                </a:tc>
                <a:tc>
                  <a:txBody>
                    <a:bodyPr/>
                    <a:lstStyle/>
                    <a:p>
                      <a:pPr algn="l" fontAlgn="t"/>
                      <a:r>
                        <a:rPr lang="en-HK" sz="1800" b="1" u="none" strike="noStrike">
                          <a:effectLst/>
                          <a:latin typeface="+mn-lt"/>
                          <a:cs typeface="Calibri" panose="020F0502020204030204" pitchFamily="34" charset="0"/>
                        </a:rPr>
                        <a:t>literal</a:t>
                      </a:r>
                      <a:endParaRPr lang="en-HK" sz="1800" b="1" i="0" u="none" strike="noStrike">
                        <a:solidFill>
                          <a:srgbClr val="FFFFFF"/>
                        </a:solidFill>
                        <a:effectLst/>
                        <a:latin typeface="+mn-lt"/>
                        <a:cs typeface="Calibri" panose="020F0502020204030204" pitchFamily="34" charset="0"/>
                      </a:endParaRPr>
                    </a:p>
                  </a:txBody>
                  <a:tcPr marL="9525" marR="9525" marT="9525" marB="0">
                    <a:solidFill>
                      <a:schemeClr val="bg2">
                        <a:lumMod val="75000"/>
                      </a:schemeClr>
                    </a:solidFill>
                  </a:tcPr>
                </a:tc>
                <a:tc>
                  <a:txBody>
                    <a:bodyPr/>
                    <a:lstStyle/>
                    <a:p>
                      <a:pPr algn="l" fontAlgn="t"/>
                      <a:r>
                        <a:rPr lang="en-HK" sz="1800" b="1" i="0" u="none" strike="noStrike" dirty="0" err="1">
                          <a:solidFill>
                            <a:schemeClr val="tx1"/>
                          </a:solidFill>
                          <a:effectLst/>
                          <a:latin typeface="+mn-lt"/>
                          <a:cs typeface="Calibri" panose="020F0502020204030204" pitchFamily="34" charset="0"/>
                        </a:rPr>
                        <a:t>analyzability</a:t>
                      </a:r>
                      <a:endParaRPr lang="en-HK" sz="1800" b="1" i="0" u="none" strike="noStrike" dirty="0">
                        <a:solidFill>
                          <a:schemeClr val="tx1"/>
                        </a:solidFill>
                        <a:effectLst/>
                        <a:latin typeface="+mn-lt"/>
                        <a:cs typeface="Calibri" panose="020F0502020204030204" pitchFamily="34" charset="0"/>
                      </a:endParaRPr>
                    </a:p>
                  </a:txBody>
                  <a:tcPr marL="9525" marR="9525" marT="9525" marB="0">
                    <a:solidFill>
                      <a:schemeClr val="bg2">
                        <a:lumMod val="75000"/>
                      </a:schemeClr>
                    </a:solidFill>
                  </a:tcPr>
                </a:tc>
                <a:tc>
                  <a:txBody>
                    <a:bodyPr/>
                    <a:lstStyle/>
                    <a:p>
                      <a:pPr algn="l" fontAlgn="t"/>
                      <a:r>
                        <a:rPr lang="en-HK" sz="1800" b="1" u="none" strike="noStrike" dirty="0">
                          <a:effectLst/>
                          <a:latin typeface="+mn-lt"/>
                          <a:cs typeface="Calibri" panose="020F0502020204030204" pitchFamily="34" charset="0"/>
                        </a:rPr>
                        <a:t>structure</a:t>
                      </a:r>
                      <a:endParaRPr lang="en-HK" sz="1800" b="1" i="0" u="none" strike="noStrike" dirty="0">
                        <a:solidFill>
                          <a:srgbClr val="FFFFFF"/>
                        </a:solidFill>
                        <a:effectLst/>
                        <a:latin typeface="+mn-lt"/>
                        <a:cs typeface="Calibri" panose="020F0502020204030204" pitchFamily="34" charset="0"/>
                      </a:endParaRPr>
                    </a:p>
                  </a:txBody>
                  <a:tcPr marL="9525" marR="9525" marT="9525" marB="0">
                    <a:solidFill>
                      <a:schemeClr val="bg2">
                        <a:lumMod val="75000"/>
                      </a:schemeClr>
                    </a:solidFill>
                  </a:tcPr>
                </a:tc>
                <a:tc>
                  <a:txBody>
                    <a:bodyPr/>
                    <a:lstStyle/>
                    <a:p>
                      <a:pPr algn="l" fontAlgn="t"/>
                      <a:r>
                        <a:rPr lang="en-HK" sz="1800" b="1" u="none" strike="noStrike" dirty="0">
                          <a:solidFill>
                            <a:schemeClr val="accent1"/>
                          </a:solidFill>
                          <a:effectLst/>
                          <a:latin typeface="+mn-lt"/>
                          <a:cs typeface="Calibri" panose="020F0502020204030204" pitchFamily="34" charset="0"/>
                        </a:rPr>
                        <a:t>mechanism</a:t>
                      </a:r>
                      <a:endParaRPr lang="en-HK" sz="1800" b="1" i="0" u="none" strike="noStrike" dirty="0">
                        <a:solidFill>
                          <a:schemeClr val="accent1"/>
                        </a:solidFill>
                        <a:effectLst/>
                        <a:latin typeface="+mn-lt"/>
                        <a:cs typeface="Calibri" panose="020F0502020204030204" pitchFamily="34" charset="0"/>
                      </a:endParaRPr>
                    </a:p>
                  </a:txBody>
                  <a:tcPr marL="9525" marR="9525" marT="9525" marB="0">
                    <a:solidFill>
                      <a:schemeClr val="bg2">
                        <a:lumMod val="75000"/>
                      </a:schemeClr>
                    </a:solidFill>
                  </a:tcPr>
                </a:tc>
                <a:extLst>
                  <a:ext uri="{0D108BD9-81ED-4DB2-BD59-A6C34878D82A}">
                    <a16:rowId xmlns:a16="http://schemas.microsoft.com/office/drawing/2014/main" val="224700942"/>
                  </a:ext>
                </a:extLst>
              </a:tr>
              <a:tr h="660705">
                <a:tc>
                  <a:txBody>
                    <a:bodyPr/>
                    <a:lstStyle/>
                    <a:p>
                      <a:pPr algn="l" fontAlgn="t"/>
                      <a:r>
                        <a:rPr lang="en-HK" sz="1800" u="none" strike="noStrike" dirty="0">
                          <a:effectLst/>
                          <a:latin typeface="+mn-lt"/>
                          <a:cs typeface="Calibri" panose="020F0502020204030204" pitchFamily="34" charset="0"/>
                        </a:rPr>
                        <a:t>Chinese</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marL="0" algn="l" defTabSz="914400" rtl="0" eaLnBrk="1" fontAlgn="t" latinLnBrk="0" hangingPunct="1"/>
                      <a:r>
                        <a:rPr lang="zh-TW" altLang="en-US" sz="1800" u="none" strike="noStrike" kern="1200" dirty="0">
                          <a:solidFill>
                            <a:schemeClr val="tx1"/>
                          </a:solidFill>
                          <a:effectLst/>
                          <a:latin typeface="+mn-lt"/>
                          <a:ea typeface="+mn-ea"/>
                          <a:cs typeface="Calibri" panose="020F0502020204030204" pitchFamily="34" charset="0"/>
                        </a:rPr>
                        <a:t>八角茴香</a:t>
                      </a:r>
                    </a:p>
                  </a:txBody>
                  <a:tcPr marL="6350" marR="6350" marT="6350" marB="0"/>
                </a:tc>
                <a:tc>
                  <a:txBody>
                    <a:bodyPr/>
                    <a:lstStyle/>
                    <a:p>
                      <a:pPr algn="l" fontAlgn="t"/>
                      <a:r>
                        <a:rPr lang="en-HK" sz="1800" i="1" u="none" strike="noStrike" dirty="0" err="1">
                          <a:effectLst/>
                          <a:latin typeface="+mn-lt"/>
                          <a:cs typeface="Calibri" panose="020F0502020204030204" pitchFamily="34" charset="0"/>
                        </a:rPr>
                        <a:t>bājiǎo</a:t>
                      </a:r>
                      <a:r>
                        <a:rPr lang="en-HK" sz="1800" i="1" u="none" strike="noStrike" dirty="0">
                          <a:effectLst/>
                          <a:latin typeface="+mn-lt"/>
                          <a:cs typeface="Calibri" panose="020F0502020204030204" pitchFamily="34" charset="0"/>
                        </a:rPr>
                        <a:t>- </a:t>
                      </a:r>
                      <a:r>
                        <a:rPr lang="en-HK" sz="1800" i="1" u="none" strike="noStrike" dirty="0" err="1">
                          <a:effectLst/>
                          <a:latin typeface="+mn-lt"/>
                          <a:cs typeface="Calibri" panose="020F0502020204030204" pitchFamily="34" charset="0"/>
                        </a:rPr>
                        <a:t>huíxiāng</a:t>
                      </a:r>
                      <a:endParaRPr lang="en-HK" sz="1800" b="0" i="1"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u="none" strike="noStrike" dirty="0">
                          <a:effectLst/>
                          <a:latin typeface="+mn-lt"/>
                          <a:cs typeface="Calibri" panose="020F0502020204030204" pitchFamily="34" charset="0"/>
                        </a:rPr>
                        <a:t>octagonal fennel</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b="0" i="0" u="none" strike="noStrike" dirty="0" err="1">
                          <a:solidFill>
                            <a:srgbClr val="000000"/>
                          </a:solidFill>
                          <a:effectLst/>
                          <a:latin typeface="+mn-lt"/>
                          <a:cs typeface="Calibri" panose="020F0502020204030204" pitchFamily="34" charset="0"/>
                        </a:rPr>
                        <a:t>analyzable</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u="none" strike="noStrike" dirty="0">
                          <a:effectLst/>
                          <a:latin typeface="+mn-lt"/>
                          <a:cs typeface="Calibri" panose="020F0502020204030204" pitchFamily="34" charset="0"/>
                        </a:rPr>
                        <a:t>compound</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u="none" strike="noStrike" dirty="0">
                          <a:solidFill>
                            <a:schemeClr val="accent1"/>
                          </a:solidFill>
                          <a:effectLst/>
                          <a:latin typeface="+mn-lt"/>
                          <a:cs typeface="Calibri" panose="020F0502020204030204" pitchFamily="34" charset="0"/>
                        </a:rPr>
                        <a:t>extension </a:t>
                      </a:r>
                    </a:p>
                    <a:p>
                      <a:pPr algn="l" fontAlgn="t"/>
                      <a:r>
                        <a:rPr lang="en-HK" sz="1800" u="none" strike="noStrike" dirty="0">
                          <a:solidFill>
                            <a:schemeClr val="accent1"/>
                          </a:solidFill>
                          <a:effectLst/>
                          <a:latin typeface="+mn-lt"/>
                          <a:cs typeface="Calibri" panose="020F0502020204030204" pitchFamily="34" charset="0"/>
                        </a:rPr>
                        <a:t>(metonymy)</a:t>
                      </a:r>
                      <a:endParaRPr lang="en-HK" sz="1800" b="0" i="0" u="none" strike="noStrike" dirty="0">
                        <a:solidFill>
                          <a:schemeClr val="accent1"/>
                        </a:solidFill>
                        <a:effectLst/>
                        <a:latin typeface="+mn-lt"/>
                        <a:cs typeface="Calibri" panose="020F0502020204030204" pitchFamily="34" charset="0"/>
                      </a:endParaRPr>
                    </a:p>
                  </a:txBody>
                  <a:tcPr marL="9525" marR="9525" marT="9525" marB="0"/>
                </a:tc>
                <a:extLst>
                  <a:ext uri="{0D108BD9-81ED-4DB2-BD59-A6C34878D82A}">
                    <a16:rowId xmlns:a16="http://schemas.microsoft.com/office/drawing/2014/main" val="826287959"/>
                  </a:ext>
                </a:extLst>
              </a:tr>
              <a:tr h="654793">
                <a:tc>
                  <a:txBody>
                    <a:bodyPr/>
                    <a:lstStyle/>
                    <a:p>
                      <a:pPr algn="l" fontAlgn="t"/>
                      <a:r>
                        <a:rPr lang="en-HK" sz="1800" u="none" strike="noStrike" dirty="0">
                          <a:effectLst/>
                          <a:latin typeface="+mn-lt"/>
                          <a:cs typeface="Calibri" panose="020F0502020204030204" pitchFamily="34" charset="0"/>
                        </a:rPr>
                        <a:t>English</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u="none" strike="noStrike" dirty="0">
                          <a:effectLst/>
                          <a:latin typeface="+mn-lt"/>
                          <a:cs typeface="Calibri" panose="020F0502020204030204" pitchFamily="34" charset="0"/>
                        </a:rPr>
                        <a:t>N/A</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i="1" u="none" strike="noStrike" dirty="0">
                          <a:effectLst/>
                          <a:latin typeface="+mn-lt"/>
                          <a:cs typeface="Calibri" panose="020F0502020204030204" pitchFamily="34" charset="0"/>
                        </a:rPr>
                        <a:t>star anise</a:t>
                      </a:r>
                      <a:endParaRPr lang="en-HK" sz="1800" b="0" i="1"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u="none" strike="noStrike">
                          <a:effectLst/>
                          <a:latin typeface="+mn-lt"/>
                          <a:cs typeface="Calibri" panose="020F0502020204030204" pitchFamily="34" charset="0"/>
                        </a:rPr>
                        <a:t>star anise</a:t>
                      </a:r>
                      <a:endParaRPr lang="en-HK" sz="1800" b="0" i="0" u="none" strike="noStrike">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b="0" i="0" u="none" strike="noStrike" dirty="0" err="1">
                          <a:solidFill>
                            <a:srgbClr val="000000"/>
                          </a:solidFill>
                          <a:effectLst/>
                          <a:latin typeface="+mn-lt"/>
                          <a:cs typeface="Calibri" panose="020F0502020204030204" pitchFamily="34" charset="0"/>
                        </a:rPr>
                        <a:t>analyzable</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u="none" strike="noStrike" dirty="0">
                          <a:effectLst/>
                          <a:latin typeface="+mn-lt"/>
                          <a:cs typeface="Calibri" panose="020F0502020204030204" pitchFamily="34" charset="0"/>
                        </a:rPr>
                        <a:t>compound</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u="none" strike="noStrike" dirty="0">
                          <a:solidFill>
                            <a:schemeClr val="accent1"/>
                          </a:solidFill>
                          <a:effectLst/>
                          <a:latin typeface="+mn-lt"/>
                          <a:cs typeface="Calibri" panose="020F0502020204030204" pitchFamily="34" charset="0"/>
                        </a:rPr>
                        <a:t>innovation</a:t>
                      </a:r>
                      <a:endParaRPr lang="en-HK" sz="1800" b="0" i="0" u="none" strike="noStrike" dirty="0">
                        <a:solidFill>
                          <a:schemeClr val="accent1"/>
                        </a:solidFill>
                        <a:effectLst/>
                        <a:latin typeface="+mn-lt"/>
                        <a:cs typeface="Calibri" panose="020F0502020204030204" pitchFamily="34" charset="0"/>
                      </a:endParaRPr>
                    </a:p>
                  </a:txBody>
                  <a:tcPr marL="9525" marR="9525" marT="9525" marB="0"/>
                </a:tc>
                <a:extLst>
                  <a:ext uri="{0D108BD9-81ED-4DB2-BD59-A6C34878D82A}">
                    <a16:rowId xmlns:a16="http://schemas.microsoft.com/office/drawing/2014/main" val="3858634581"/>
                  </a:ext>
                </a:extLst>
              </a:tr>
              <a:tr h="768781">
                <a:tc>
                  <a:txBody>
                    <a:bodyPr/>
                    <a:lstStyle/>
                    <a:p>
                      <a:pPr algn="l" fontAlgn="t"/>
                      <a:r>
                        <a:rPr lang="en-HK" sz="1800" u="none" strike="noStrike" dirty="0">
                          <a:effectLst/>
                          <a:latin typeface="+mn-lt"/>
                          <a:cs typeface="Calibri" panose="020F0502020204030204" pitchFamily="34" charset="0"/>
                        </a:rPr>
                        <a:t>Arabic</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rtl="1" fontAlgn="t"/>
                      <a:r>
                        <a:rPr lang="ar-TN" sz="1800" u="none" strike="noStrike" dirty="0">
                          <a:effectLst/>
                          <a:latin typeface="+mn-lt"/>
                          <a:cs typeface="Calibri" panose="020F0502020204030204" pitchFamily="34" charset="0"/>
                        </a:rPr>
                        <a:t>ينسون نجمي</a:t>
                      </a:r>
                      <a:endParaRPr lang="ar-TN"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i="1" u="none" strike="noStrike" dirty="0" err="1">
                          <a:effectLst/>
                          <a:latin typeface="+mn-lt"/>
                          <a:cs typeface="Calibri" panose="020F0502020204030204" pitchFamily="34" charset="0"/>
                        </a:rPr>
                        <a:t>yansūn</a:t>
                      </a:r>
                      <a:r>
                        <a:rPr lang="en-HK" sz="1800" i="1" u="none" strike="noStrike" dirty="0">
                          <a:effectLst/>
                          <a:latin typeface="+mn-lt"/>
                          <a:cs typeface="Calibri" panose="020F0502020204030204" pitchFamily="34" charset="0"/>
                        </a:rPr>
                        <a:t> </a:t>
                      </a:r>
                      <a:r>
                        <a:rPr lang="en-HK" sz="1800" i="1" u="none" strike="noStrike" dirty="0" err="1">
                          <a:effectLst/>
                          <a:latin typeface="+mn-lt"/>
                          <a:cs typeface="Calibri" panose="020F0502020204030204" pitchFamily="34" charset="0"/>
                        </a:rPr>
                        <a:t>najmī</a:t>
                      </a:r>
                      <a:endParaRPr lang="en-HK" sz="1800" b="0" i="1"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u="none" strike="noStrike" dirty="0">
                          <a:effectLst/>
                          <a:latin typeface="+mn-lt"/>
                          <a:cs typeface="Calibri" panose="020F0502020204030204" pitchFamily="34" charset="0"/>
                        </a:rPr>
                        <a:t>star anise</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b="0" i="0" u="none" strike="noStrike" dirty="0" err="1">
                          <a:solidFill>
                            <a:srgbClr val="000000"/>
                          </a:solidFill>
                          <a:effectLst/>
                          <a:latin typeface="+mn-lt"/>
                          <a:cs typeface="Calibri" panose="020F0502020204030204" pitchFamily="34" charset="0"/>
                        </a:rPr>
                        <a:t>analyzable</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u="none" strike="noStrike" dirty="0">
                          <a:effectLst/>
                          <a:latin typeface="+mn-lt"/>
                          <a:cs typeface="Calibri" panose="020F0502020204030204" pitchFamily="34" charset="0"/>
                        </a:rPr>
                        <a:t>compound</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u="none" strike="noStrike" dirty="0">
                          <a:solidFill>
                            <a:schemeClr val="accent1"/>
                          </a:solidFill>
                          <a:effectLst/>
                          <a:latin typeface="+mn-lt"/>
                          <a:cs typeface="Calibri" panose="020F0502020204030204" pitchFamily="34" charset="0"/>
                        </a:rPr>
                        <a:t>innovation</a:t>
                      </a:r>
                      <a:br>
                        <a:rPr lang="en-HK" sz="1800" u="none" strike="noStrike" dirty="0">
                          <a:solidFill>
                            <a:schemeClr val="accent1"/>
                          </a:solidFill>
                          <a:effectLst/>
                          <a:latin typeface="+mn-lt"/>
                          <a:cs typeface="Calibri" panose="020F0502020204030204" pitchFamily="34" charset="0"/>
                        </a:rPr>
                      </a:br>
                      <a:r>
                        <a:rPr lang="en-HK" sz="1800" u="none" strike="noStrike" dirty="0">
                          <a:solidFill>
                            <a:schemeClr val="accent1"/>
                          </a:solidFill>
                          <a:effectLst/>
                          <a:latin typeface="+mn-lt"/>
                          <a:cs typeface="Calibri" panose="020F0502020204030204" pitchFamily="34" charset="0"/>
                        </a:rPr>
                        <a:t>(calque?)</a:t>
                      </a:r>
                      <a:endParaRPr lang="en-HK" sz="1800" b="0" i="0" u="none" strike="noStrike" dirty="0">
                        <a:solidFill>
                          <a:schemeClr val="accent1"/>
                        </a:solidFill>
                        <a:effectLst/>
                        <a:latin typeface="+mn-lt"/>
                        <a:cs typeface="Calibri" panose="020F0502020204030204" pitchFamily="34" charset="0"/>
                      </a:endParaRPr>
                    </a:p>
                  </a:txBody>
                  <a:tcPr marL="9525" marR="9525" marT="9525" marB="0"/>
                </a:tc>
                <a:extLst>
                  <a:ext uri="{0D108BD9-81ED-4DB2-BD59-A6C34878D82A}">
                    <a16:rowId xmlns:a16="http://schemas.microsoft.com/office/drawing/2014/main" val="3028052896"/>
                  </a:ext>
                </a:extLst>
              </a:tr>
            </a:tbl>
          </a:graphicData>
        </a:graphic>
      </p:graphicFrame>
      <p:sp>
        <p:nvSpPr>
          <p:cNvPr id="18" name="TextBox 17">
            <a:extLst>
              <a:ext uri="{FF2B5EF4-FFF2-40B4-BE49-F238E27FC236}">
                <a16:creationId xmlns:a16="http://schemas.microsoft.com/office/drawing/2014/main" id="{677307AD-8A5E-2C74-6CD8-B991830CCDC2}"/>
              </a:ext>
            </a:extLst>
          </p:cNvPr>
          <p:cNvSpPr txBox="1"/>
          <p:nvPr/>
        </p:nvSpPr>
        <p:spPr>
          <a:xfrm>
            <a:off x="838200" y="4734494"/>
            <a:ext cx="10383077" cy="400110"/>
          </a:xfrm>
          <a:prstGeom prst="rect">
            <a:avLst/>
          </a:prstGeom>
          <a:noFill/>
        </p:spPr>
        <p:txBody>
          <a:bodyPr wrap="square">
            <a:spAutoFit/>
          </a:bodyPr>
          <a:lstStyle/>
          <a:p>
            <a:pPr marL="285750" indent="-285750">
              <a:buFont typeface="Arial" panose="020B0604020202020204" pitchFamily="34" charset="0"/>
              <a:buChar char="•"/>
            </a:pPr>
            <a:r>
              <a:rPr lang="en-US" sz="2000" dirty="0"/>
              <a:t>The names are (most likely) native </a:t>
            </a:r>
            <a:r>
              <a:rPr lang="en-US" sz="2000" b="1" dirty="0"/>
              <a:t>innovations</a:t>
            </a:r>
            <a:r>
              <a:rPr lang="en-US" sz="2000" dirty="0"/>
              <a:t> using internal resources.</a:t>
            </a:r>
          </a:p>
        </p:txBody>
      </p:sp>
      <p:sp>
        <p:nvSpPr>
          <p:cNvPr id="2" name="Rectangle: Rounded Corners 1">
            <a:extLst>
              <a:ext uri="{FF2B5EF4-FFF2-40B4-BE49-F238E27FC236}">
                <a16:creationId xmlns:a16="http://schemas.microsoft.com/office/drawing/2014/main" id="{CED3059B-C0EC-88BA-1565-BAA457BDA8C0}"/>
              </a:ext>
            </a:extLst>
          </p:cNvPr>
          <p:cNvSpPr/>
          <p:nvPr/>
        </p:nvSpPr>
        <p:spPr>
          <a:xfrm>
            <a:off x="8103805" y="4157257"/>
            <a:ext cx="1435261" cy="400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Depends…</a:t>
            </a:r>
          </a:p>
        </p:txBody>
      </p:sp>
      <p:sp>
        <p:nvSpPr>
          <p:cNvPr id="3" name="Date Placeholder 2">
            <a:extLst>
              <a:ext uri="{FF2B5EF4-FFF2-40B4-BE49-F238E27FC236}">
                <a16:creationId xmlns:a16="http://schemas.microsoft.com/office/drawing/2014/main" id="{EE8D80A5-F950-E18D-DA39-450101442567}"/>
              </a:ext>
            </a:extLst>
          </p:cNvPr>
          <p:cNvSpPr>
            <a:spLocks noGrp="1"/>
          </p:cNvSpPr>
          <p:nvPr>
            <p:ph type="dt" sz="half" idx="10"/>
          </p:nvPr>
        </p:nvSpPr>
        <p:spPr/>
        <p:txBody>
          <a:bodyPr/>
          <a:lstStyle/>
          <a:p>
            <a:fld id="{787903AB-23E5-45DD-93C8-C20A9E024092}" type="datetime1">
              <a:rPr lang="en-GB" smtClean="0"/>
              <a:t>16/12/2022</a:t>
            </a:fld>
            <a:endParaRPr lang="en-GB"/>
          </a:p>
        </p:txBody>
      </p:sp>
      <p:sp>
        <p:nvSpPr>
          <p:cNvPr id="4" name="Footer Placeholder 3">
            <a:extLst>
              <a:ext uri="{FF2B5EF4-FFF2-40B4-BE49-F238E27FC236}">
                <a16:creationId xmlns:a16="http://schemas.microsoft.com/office/drawing/2014/main" id="{6D09EF1E-A4A3-76F7-FA8E-660A5EA7410C}"/>
              </a:ext>
            </a:extLst>
          </p:cNvPr>
          <p:cNvSpPr>
            <a:spLocks noGrp="1"/>
          </p:cNvSpPr>
          <p:nvPr>
            <p:ph type="ftr" sz="quarter" idx="11"/>
          </p:nvPr>
        </p:nvSpPr>
        <p:spPr/>
        <p:txBody>
          <a:bodyPr/>
          <a:lstStyle/>
          <a:p>
            <a:r>
              <a:rPr lang="en-GB"/>
              <a:t>Gábor Parti - JWLLP 2022</a:t>
            </a:r>
          </a:p>
        </p:txBody>
      </p:sp>
      <p:sp>
        <p:nvSpPr>
          <p:cNvPr id="5" name="Slide Number Placeholder 4">
            <a:extLst>
              <a:ext uri="{FF2B5EF4-FFF2-40B4-BE49-F238E27FC236}">
                <a16:creationId xmlns:a16="http://schemas.microsoft.com/office/drawing/2014/main" id="{0F30B084-4E87-C6F6-60BA-A24AAEF09548}"/>
              </a:ext>
            </a:extLst>
          </p:cNvPr>
          <p:cNvSpPr>
            <a:spLocks noGrp="1"/>
          </p:cNvSpPr>
          <p:nvPr>
            <p:ph type="sldNum" sz="quarter" idx="12"/>
          </p:nvPr>
        </p:nvSpPr>
        <p:spPr/>
        <p:txBody>
          <a:bodyPr/>
          <a:lstStyle/>
          <a:p>
            <a:fld id="{5A9594EE-3C2D-4CBF-82B7-A2DDF24CED64}" type="slidenum">
              <a:rPr lang="en-GB" smtClean="0"/>
              <a:t>24</a:t>
            </a:fld>
            <a:endParaRPr lang="en-GB"/>
          </a:p>
        </p:txBody>
      </p:sp>
      <p:sp>
        <p:nvSpPr>
          <p:cNvPr id="6" name="PB">
            <a:extLst>
              <a:ext uri="{FF2B5EF4-FFF2-40B4-BE49-F238E27FC236}">
                <a16:creationId xmlns:a16="http://schemas.microsoft.com/office/drawing/2014/main" id="{ABD52D26-8ED9-7B55-698A-A49AC2FC88FD}"/>
              </a:ext>
            </a:extLst>
          </p:cNvPr>
          <p:cNvSpPr/>
          <p:nvPr/>
        </p:nvSpPr>
        <p:spPr>
          <a:xfrm>
            <a:off x="0" y="6705600"/>
            <a:ext cx="5133474"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282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8380CA4-667C-8F7B-03FA-190F3E78EED4}"/>
              </a:ext>
            </a:extLst>
          </p:cNvPr>
          <p:cNvSpPr>
            <a:spLocks noGrp="1"/>
          </p:cNvSpPr>
          <p:nvPr>
            <p:ph type="title"/>
          </p:nvPr>
        </p:nvSpPr>
        <p:spPr>
          <a:xfrm>
            <a:off x="838200" y="365125"/>
            <a:ext cx="9298577" cy="1325563"/>
          </a:xfrm>
        </p:spPr>
        <p:txBody>
          <a:bodyPr>
            <a:noAutofit/>
          </a:bodyPr>
          <a:lstStyle/>
          <a:p>
            <a:r>
              <a:rPr lang="en-US" dirty="0">
                <a:latin typeface="+mn-lt"/>
              </a:rPr>
              <a:t>Example 1. </a:t>
            </a:r>
            <a:r>
              <a:rPr lang="en-US" sz="3200" i="1" dirty="0">
                <a:latin typeface="+mn-lt"/>
              </a:rPr>
              <a:t>Illicium verum</a:t>
            </a:r>
            <a:r>
              <a:rPr lang="en-US" sz="3200" dirty="0">
                <a:latin typeface="+mn-lt"/>
              </a:rPr>
              <a:t> </a:t>
            </a:r>
            <a:r>
              <a:rPr lang="en-US" sz="2400" dirty="0" err="1">
                <a:latin typeface="+mn-lt"/>
              </a:rPr>
              <a:t>Hook.f</a:t>
            </a:r>
            <a:r>
              <a:rPr lang="en-US" sz="2400" dirty="0">
                <a:latin typeface="+mn-lt"/>
              </a:rPr>
              <a:t>.</a:t>
            </a:r>
            <a:br>
              <a:rPr lang="en-US" sz="2400" dirty="0">
                <a:latin typeface="+mn-lt"/>
              </a:rPr>
            </a:br>
            <a:r>
              <a:rPr lang="hu-HU" sz="1600" dirty="0">
                <a:latin typeface="+mn-lt"/>
              </a:rPr>
              <a:t> </a:t>
            </a:r>
            <a:br>
              <a:rPr lang="en-US" sz="2400" dirty="0">
                <a:latin typeface="+mn-lt"/>
              </a:rPr>
            </a:br>
            <a:r>
              <a:rPr lang="en-US" sz="2400" dirty="0">
                <a:latin typeface="+mn-lt"/>
              </a:rPr>
              <a:t>star anise ● </a:t>
            </a:r>
            <a:r>
              <a:rPr lang="ko-KR" altLang="en-US" sz="2400" b="0" u="none" strike="noStrike" kern="1200" dirty="0">
                <a:solidFill>
                  <a:schemeClr val="tx1"/>
                </a:solidFill>
                <a:effectLst/>
                <a:latin typeface="+mn-lt"/>
                <a:ea typeface="+mn-ea"/>
                <a:cs typeface="Calibri" panose="020F0502020204030204" pitchFamily="34" charset="0"/>
              </a:rPr>
              <a:t>八角</a:t>
            </a:r>
            <a:r>
              <a:rPr lang="ko-KR" altLang="en-US" sz="2400" dirty="0">
                <a:latin typeface="+mn-lt"/>
              </a:rPr>
              <a:t> </a:t>
            </a:r>
            <a:r>
              <a:rPr lang="en-US" sz="2400" dirty="0">
                <a:latin typeface="+mn-lt"/>
              </a:rPr>
              <a:t>● </a:t>
            </a:r>
            <a:r>
              <a:rPr lang="ar-TN" sz="2400" u="none" strike="noStrike" dirty="0">
                <a:effectLst/>
                <a:latin typeface="+mn-lt"/>
                <a:cs typeface="Calibri" panose="020F0502020204030204" pitchFamily="34" charset="0"/>
              </a:rPr>
              <a:t>ينسون نجمي</a:t>
            </a:r>
            <a:r>
              <a:rPr lang="ar-TN" sz="2400" dirty="0">
                <a:latin typeface="+mn-lt"/>
                <a:cs typeface="Arabic Typesetting" panose="03020402040406030203" pitchFamily="66" charset="-78"/>
              </a:rPr>
              <a:t> </a:t>
            </a:r>
            <a:r>
              <a:rPr lang="en-US" sz="2400" dirty="0">
                <a:latin typeface="+mn-lt"/>
                <a:cs typeface="Arabic Typesetting" panose="03020402040406030203" pitchFamily="66" charset="-78"/>
              </a:rPr>
              <a:t> </a:t>
            </a:r>
            <a:r>
              <a:rPr lang="en-US" sz="2400" dirty="0">
                <a:latin typeface="+mn-lt"/>
              </a:rPr>
              <a:t>● </a:t>
            </a:r>
            <a:r>
              <a:rPr lang="en-US" sz="2400" dirty="0" err="1">
                <a:latin typeface="+mn-lt"/>
              </a:rPr>
              <a:t>csillag</a:t>
            </a:r>
            <a:r>
              <a:rPr lang="hu-HU" sz="2400" dirty="0">
                <a:latin typeface="+mn-lt"/>
              </a:rPr>
              <a:t>ánizs</a:t>
            </a:r>
            <a:endParaRPr lang="en-HK" sz="2400" dirty="0">
              <a:latin typeface="+mn-lt"/>
            </a:endParaRPr>
          </a:p>
        </p:txBody>
      </p:sp>
      <p:graphicFrame>
        <p:nvGraphicFramePr>
          <p:cNvPr id="11" name="Table 10">
            <a:extLst>
              <a:ext uri="{FF2B5EF4-FFF2-40B4-BE49-F238E27FC236}">
                <a16:creationId xmlns:a16="http://schemas.microsoft.com/office/drawing/2014/main" id="{57162190-5904-7F9A-C1A8-D9BB9AD5974F}"/>
              </a:ext>
            </a:extLst>
          </p:cNvPr>
          <p:cNvGraphicFramePr>
            <a:graphicFrameLocks noGrp="1"/>
          </p:cNvGraphicFramePr>
          <p:nvPr>
            <p:extLst>
              <p:ext uri="{D42A27DB-BD31-4B8C-83A1-F6EECF244321}">
                <p14:modId xmlns:p14="http://schemas.microsoft.com/office/powerpoint/2010/main" val="4019549006"/>
              </p:ext>
            </p:extLst>
          </p:nvPr>
        </p:nvGraphicFramePr>
        <p:xfrm>
          <a:off x="838200" y="2314225"/>
          <a:ext cx="8846795" cy="2420269"/>
        </p:xfrm>
        <a:graphic>
          <a:graphicData uri="http://schemas.openxmlformats.org/drawingml/2006/table">
            <a:tbl>
              <a:tblPr>
                <a:tableStyleId>{5940675A-B579-460E-94D1-54222C63F5DA}</a:tableStyleId>
              </a:tblPr>
              <a:tblGrid>
                <a:gridCol w="876300">
                  <a:extLst>
                    <a:ext uri="{9D8B030D-6E8A-4147-A177-3AD203B41FA5}">
                      <a16:colId xmlns:a16="http://schemas.microsoft.com/office/drawing/2014/main" val="2382145227"/>
                    </a:ext>
                  </a:extLst>
                </a:gridCol>
                <a:gridCol w="969065">
                  <a:extLst>
                    <a:ext uri="{9D8B030D-6E8A-4147-A177-3AD203B41FA5}">
                      <a16:colId xmlns:a16="http://schemas.microsoft.com/office/drawing/2014/main" val="3110925255"/>
                    </a:ext>
                  </a:extLst>
                </a:gridCol>
                <a:gridCol w="857803">
                  <a:extLst>
                    <a:ext uri="{9D8B030D-6E8A-4147-A177-3AD203B41FA5}">
                      <a16:colId xmlns:a16="http://schemas.microsoft.com/office/drawing/2014/main" val="4293645115"/>
                    </a:ext>
                  </a:extLst>
                </a:gridCol>
                <a:gridCol w="922338">
                  <a:extLst>
                    <a:ext uri="{9D8B030D-6E8A-4147-A177-3AD203B41FA5}">
                      <a16:colId xmlns:a16="http://schemas.microsoft.com/office/drawing/2014/main" val="1712839295"/>
                    </a:ext>
                  </a:extLst>
                </a:gridCol>
                <a:gridCol w="1233488">
                  <a:extLst>
                    <a:ext uri="{9D8B030D-6E8A-4147-A177-3AD203B41FA5}">
                      <a16:colId xmlns:a16="http://schemas.microsoft.com/office/drawing/2014/main" val="793654469"/>
                    </a:ext>
                  </a:extLst>
                </a:gridCol>
                <a:gridCol w="1020763">
                  <a:extLst>
                    <a:ext uri="{9D8B030D-6E8A-4147-A177-3AD203B41FA5}">
                      <a16:colId xmlns:a16="http://schemas.microsoft.com/office/drawing/2014/main" val="3738541893"/>
                    </a:ext>
                  </a:extLst>
                </a:gridCol>
                <a:gridCol w="1162050">
                  <a:extLst>
                    <a:ext uri="{9D8B030D-6E8A-4147-A177-3AD203B41FA5}">
                      <a16:colId xmlns:a16="http://schemas.microsoft.com/office/drawing/2014/main" val="4252261894"/>
                    </a:ext>
                  </a:extLst>
                </a:gridCol>
                <a:gridCol w="1804988">
                  <a:extLst>
                    <a:ext uri="{9D8B030D-6E8A-4147-A177-3AD203B41FA5}">
                      <a16:colId xmlns:a16="http://schemas.microsoft.com/office/drawing/2014/main" val="414142037"/>
                    </a:ext>
                  </a:extLst>
                </a:gridCol>
              </a:tblGrid>
              <a:tr h="335990">
                <a:tc>
                  <a:txBody>
                    <a:bodyPr/>
                    <a:lstStyle/>
                    <a:p>
                      <a:pPr algn="l" fontAlgn="t"/>
                      <a:r>
                        <a:rPr lang="en-HK" sz="1800" b="1" u="none" strike="noStrike" dirty="0">
                          <a:effectLst/>
                          <a:latin typeface="+mn-lt"/>
                          <a:cs typeface="Calibri" panose="020F0502020204030204" pitchFamily="34" charset="0"/>
                        </a:rPr>
                        <a:t>language</a:t>
                      </a:r>
                      <a:endParaRPr lang="en-HK" sz="1800" b="1" i="0" u="none" strike="noStrike" dirty="0">
                        <a:solidFill>
                          <a:srgbClr val="FFFFFF"/>
                        </a:solidFill>
                        <a:effectLst/>
                        <a:latin typeface="+mn-lt"/>
                        <a:cs typeface="Calibri" panose="020F0502020204030204" pitchFamily="34" charset="0"/>
                      </a:endParaRPr>
                    </a:p>
                  </a:txBody>
                  <a:tcPr marL="9525" marR="9525" marT="9525" marB="0">
                    <a:solidFill>
                      <a:schemeClr val="bg2">
                        <a:lumMod val="75000"/>
                      </a:schemeClr>
                    </a:solidFill>
                  </a:tcPr>
                </a:tc>
                <a:tc>
                  <a:txBody>
                    <a:bodyPr/>
                    <a:lstStyle/>
                    <a:p>
                      <a:pPr algn="l" fontAlgn="t"/>
                      <a:r>
                        <a:rPr lang="en-HK" sz="1800" b="1" u="none" strike="noStrike">
                          <a:effectLst/>
                          <a:latin typeface="+mn-lt"/>
                          <a:cs typeface="Calibri" panose="020F0502020204030204" pitchFamily="34" charset="0"/>
                        </a:rPr>
                        <a:t>script</a:t>
                      </a:r>
                      <a:endParaRPr lang="en-HK" sz="1800" b="1" i="0" u="none" strike="noStrike">
                        <a:solidFill>
                          <a:srgbClr val="FFFFFF"/>
                        </a:solidFill>
                        <a:effectLst/>
                        <a:latin typeface="+mn-lt"/>
                        <a:cs typeface="Calibri" panose="020F0502020204030204" pitchFamily="34" charset="0"/>
                      </a:endParaRPr>
                    </a:p>
                  </a:txBody>
                  <a:tcPr marL="9525" marR="9525" marT="9525" marB="0">
                    <a:solidFill>
                      <a:schemeClr val="bg2">
                        <a:lumMod val="75000"/>
                      </a:schemeClr>
                    </a:solidFill>
                  </a:tcPr>
                </a:tc>
                <a:tc>
                  <a:txBody>
                    <a:bodyPr/>
                    <a:lstStyle/>
                    <a:p>
                      <a:pPr algn="l" fontAlgn="t"/>
                      <a:r>
                        <a:rPr lang="en-HK" sz="1800" b="1" u="none" strike="noStrike" dirty="0">
                          <a:effectLst/>
                          <a:latin typeface="+mn-lt"/>
                          <a:cs typeface="Calibri" panose="020F0502020204030204" pitchFamily="34" charset="0"/>
                        </a:rPr>
                        <a:t>name</a:t>
                      </a:r>
                      <a:endParaRPr lang="en-HK" sz="1800" b="1" i="0" u="none" strike="noStrike" dirty="0">
                        <a:solidFill>
                          <a:srgbClr val="FFFFFF"/>
                        </a:solidFill>
                        <a:effectLst/>
                        <a:latin typeface="+mn-lt"/>
                        <a:cs typeface="Calibri" panose="020F0502020204030204" pitchFamily="34" charset="0"/>
                      </a:endParaRPr>
                    </a:p>
                  </a:txBody>
                  <a:tcPr marL="9525" marR="9525" marT="9525" marB="0">
                    <a:solidFill>
                      <a:schemeClr val="bg2">
                        <a:lumMod val="75000"/>
                      </a:schemeClr>
                    </a:solidFill>
                  </a:tcPr>
                </a:tc>
                <a:tc>
                  <a:txBody>
                    <a:bodyPr/>
                    <a:lstStyle/>
                    <a:p>
                      <a:pPr algn="l" fontAlgn="t"/>
                      <a:r>
                        <a:rPr lang="en-HK" sz="1800" b="1" u="none" strike="noStrike">
                          <a:effectLst/>
                          <a:latin typeface="+mn-lt"/>
                          <a:cs typeface="Calibri" panose="020F0502020204030204" pitchFamily="34" charset="0"/>
                        </a:rPr>
                        <a:t>literal</a:t>
                      </a:r>
                      <a:endParaRPr lang="en-HK" sz="1800" b="1" i="0" u="none" strike="noStrike">
                        <a:solidFill>
                          <a:srgbClr val="FFFFFF"/>
                        </a:solidFill>
                        <a:effectLst/>
                        <a:latin typeface="+mn-lt"/>
                        <a:cs typeface="Calibri" panose="020F0502020204030204" pitchFamily="34" charset="0"/>
                      </a:endParaRPr>
                    </a:p>
                  </a:txBody>
                  <a:tcPr marL="9525" marR="9525" marT="9525" marB="0">
                    <a:solidFill>
                      <a:schemeClr val="bg2">
                        <a:lumMod val="75000"/>
                      </a:schemeClr>
                    </a:solidFill>
                  </a:tcPr>
                </a:tc>
                <a:tc>
                  <a:txBody>
                    <a:bodyPr/>
                    <a:lstStyle/>
                    <a:p>
                      <a:pPr algn="l" fontAlgn="t"/>
                      <a:r>
                        <a:rPr lang="en-HK" sz="1800" b="1" i="0" u="none" strike="noStrike" dirty="0" err="1">
                          <a:solidFill>
                            <a:schemeClr val="tx1"/>
                          </a:solidFill>
                          <a:effectLst/>
                          <a:latin typeface="+mn-lt"/>
                          <a:cs typeface="Calibri" panose="020F0502020204030204" pitchFamily="34" charset="0"/>
                        </a:rPr>
                        <a:t>analyzability</a:t>
                      </a:r>
                      <a:endParaRPr lang="en-HK" sz="1800" b="1" i="0" u="none" strike="noStrike" dirty="0">
                        <a:solidFill>
                          <a:schemeClr val="tx1"/>
                        </a:solidFill>
                        <a:effectLst/>
                        <a:latin typeface="+mn-lt"/>
                        <a:cs typeface="Calibri" panose="020F0502020204030204" pitchFamily="34" charset="0"/>
                      </a:endParaRPr>
                    </a:p>
                  </a:txBody>
                  <a:tcPr marL="9525" marR="9525" marT="9525" marB="0">
                    <a:solidFill>
                      <a:schemeClr val="bg2">
                        <a:lumMod val="75000"/>
                      </a:schemeClr>
                    </a:solidFill>
                  </a:tcPr>
                </a:tc>
                <a:tc>
                  <a:txBody>
                    <a:bodyPr/>
                    <a:lstStyle/>
                    <a:p>
                      <a:pPr algn="l" fontAlgn="t"/>
                      <a:r>
                        <a:rPr lang="en-HK" sz="1800" b="1" u="none" strike="noStrike" dirty="0">
                          <a:effectLst/>
                          <a:latin typeface="+mn-lt"/>
                          <a:cs typeface="Calibri" panose="020F0502020204030204" pitchFamily="34" charset="0"/>
                        </a:rPr>
                        <a:t>structure</a:t>
                      </a:r>
                      <a:endParaRPr lang="en-HK" sz="1800" b="1" i="0" u="none" strike="noStrike" dirty="0">
                        <a:solidFill>
                          <a:srgbClr val="FFFFFF"/>
                        </a:solidFill>
                        <a:effectLst/>
                        <a:latin typeface="+mn-lt"/>
                        <a:cs typeface="Calibri" panose="020F0502020204030204" pitchFamily="34" charset="0"/>
                      </a:endParaRPr>
                    </a:p>
                  </a:txBody>
                  <a:tcPr marL="9525" marR="9525" marT="9525" marB="0">
                    <a:solidFill>
                      <a:schemeClr val="bg2">
                        <a:lumMod val="75000"/>
                      </a:schemeClr>
                    </a:solidFill>
                  </a:tcPr>
                </a:tc>
                <a:tc>
                  <a:txBody>
                    <a:bodyPr/>
                    <a:lstStyle/>
                    <a:p>
                      <a:pPr algn="l" fontAlgn="t"/>
                      <a:r>
                        <a:rPr lang="en-HK" sz="1800" b="1" u="none" strike="noStrike" dirty="0">
                          <a:solidFill>
                            <a:schemeClr val="tx1"/>
                          </a:solidFill>
                          <a:effectLst/>
                          <a:latin typeface="+mn-lt"/>
                          <a:cs typeface="Calibri" panose="020F0502020204030204" pitchFamily="34" charset="0"/>
                        </a:rPr>
                        <a:t>mechanism</a:t>
                      </a:r>
                      <a:endParaRPr lang="en-HK" sz="1800" b="1" i="0" u="none" strike="noStrike" dirty="0">
                        <a:solidFill>
                          <a:schemeClr val="tx1"/>
                        </a:solidFill>
                        <a:effectLst/>
                        <a:latin typeface="+mn-lt"/>
                        <a:cs typeface="Calibri" panose="020F0502020204030204" pitchFamily="34" charset="0"/>
                      </a:endParaRPr>
                    </a:p>
                  </a:txBody>
                  <a:tcPr marL="9525" marR="9525" marT="9525" marB="0">
                    <a:solidFill>
                      <a:schemeClr val="bg2">
                        <a:lumMod val="75000"/>
                      </a:schemeClr>
                    </a:solidFill>
                  </a:tcPr>
                </a:tc>
                <a:tc>
                  <a:txBody>
                    <a:bodyPr/>
                    <a:lstStyle/>
                    <a:p>
                      <a:pPr algn="l" fontAlgn="t"/>
                      <a:r>
                        <a:rPr lang="en-HK" sz="1800" b="1" u="none" strike="noStrike" dirty="0">
                          <a:solidFill>
                            <a:schemeClr val="accent1"/>
                          </a:solidFill>
                          <a:effectLst/>
                          <a:latin typeface="+mn-lt"/>
                          <a:cs typeface="Calibri" panose="020F0502020204030204" pitchFamily="34" charset="0"/>
                        </a:rPr>
                        <a:t>headword</a:t>
                      </a:r>
                      <a:endParaRPr lang="en-HK" sz="1800" b="1" i="0" u="none" strike="noStrike" dirty="0">
                        <a:solidFill>
                          <a:schemeClr val="accent1"/>
                        </a:solidFill>
                        <a:effectLst/>
                        <a:latin typeface="+mn-lt"/>
                        <a:cs typeface="Calibri" panose="020F0502020204030204" pitchFamily="34" charset="0"/>
                      </a:endParaRPr>
                    </a:p>
                  </a:txBody>
                  <a:tcPr marL="9525" marR="9525" marT="9525" marB="0">
                    <a:solidFill>
                      <a:schemeClr val="bg2">
                        <a:lumMod val="75000"/>
                      </a:schemeClr>
                    </a:solidFill>
                  </a:tcPr>
                </a:tc>
                <a:extLst>
                  <a:ext uri="{0D108BD9-81ED-4DB2-BD59-A6C34878D82A}">
                    <a16:rowId xmlns:a16="http://schemas.microsoft.com/office/drawing/2014/main" val="224700942"/>
                  </a:ext>
                </a:extLst>
              </a:tr>
              <a:tr h="660705">
                <a:tc>
                  <a:txBody>
                    <a:bodyPr/>
                    <a:lstStyle/>
                    <a:p>
                      <a:pPr algn="l" fontAlgn="t"/>
                      <a:r>
                        <a:rPr lang="en-HK" sz="1800" u="none" strike="noStrike" dirty="0">
                          <a:effectLst/>
                          <a:latin typeface="+mn-lt"/>
                          <a:cs typeface="Calibri" panose="020F0502020204030204" pitchFamily="34" charset="0"/>
                        </a:rPr>
                        <a:t>Chinese</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marL="0" algn="l" defTabSz="914400" rtl="0" eaLnBrk="1" fontAlgn="t" latinLnBrk="0" hangingPunct="1"/>
                      <a:r>
                        <a:rPr lang="zh-TW" altLang="en-US" sz="1800" u="none" strike="noStrike" kern="1200" dirty="0">
                          <a:solidFill>
                            <a:schemeClr val="tx1"/>
                          </a:solidFill>
                          <a:effectLst/>
                          <a:latin typeface="+mn-lt"/>
                          <a:ea typeface="+mn-ea"/>
                          <a:cs typeface="Calibri" panose="020F0502020204030204" pitchFamily="34" charset="0"/>
                        </a:rPr>
                        <a:t>八角茴香</a:t>
                      </a:r>
                    </a:p>
                  </a:txBody>
                  <a:tcPr marL="6350" marR="6350" marT="6350" marB="0"/>
                </a:tc>
                <a:tc>
                  <a:txBody>
                    <a:bodyPr/>
                    <a:lstStyle/>
                    <a:p>
                      <a:pPr algn="l" fontAlgn="t"/>
                      <a:r>
                        <a:rPr lang="en-HK" sz="1800" i="1" u="none" strike="noStrike" dirty="0" err="1">
                          <a:effectLst/>
                          <a:latin typeface="+mn-lt"/>
                          <a:cs typeface="Calibri" panose="020F0502020204030204" pitchFamily="34" charset="0"/>
                        </a:rPr>
                        <a:t>bājiǎo</a:t>
                      </a:r>
                      <a:r>
                        <a:rPr lang="en-HK" sz="1800" i="1" u="none" strike="noStrike" dirty="0">
                          <a:effectLst/>
                          <a:latin typeface="+mn-lt"/>
                          <a:cs typeface="Calibri" panose="020F0502020204030204" pitchFamily="34" charset="0"/>
                        </a:rPr>
                        <a:t>- </a:t>
                      </a:r>
                      <a:r>
                        <a:rPr lang="en-HK" sz="1800" i="1" u="none" strike="noStrike" dirty="0" err="1">
                          <a:effectLst/>
                          <a:latin typeface="+mn-lt"/>
                          <a:cs typeface="Calibri" panose="020F0502020204030204" pitchFamily="34" charset="0"/>
                        </a:rPr>
                        <a:t>huíxiāng</a:t>
                      </a:r>
                      <a:endParaRPr lang="en-HK" sz="1800" b="0" i="1"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u="sng" strike="noStrike" dirty="0">
                          <a:effectLst/>
                          <a:latin typeface="+mn-lt"/>
                          <a:cs typeface="Calibri" panose="020F0502020204030204" pitchFamily="34" charset="0"/>
                        </a:rPr>
                        <a:t>octagonal</a:t>
                      </a:r>
                      <a:r>
                        <a:rPr lang="en-HK" sz="1800" u="none" strike="noStrike" dirty="0">
                          <a:effectLst/>
                          <a:latin typeface="+mn-lt"/>
                          <a:cs typeface="Calibri" panose="020F0502020204030204" pitchFamily="34" charset="0"/>
                        </a:rPr>
                        <a:t> </a:t>
                      </a:r>
                      <a:r>
                        <a:rPr lang="en-HK" sz="1800" b="1" u="none" strike="noStrike" dirty="0">
                          <a:effectLst/>
                          <a:latin typeface="+mn-lt"/>
                          <a:cs typeface="Calibri" panose="020F0502020204030204" pitchFamily="34" charset="0"/>
                        </a:rPr>
                        <a:t>fennel</a:t>
                      </a:r>
                      <a:endParaRPr lang="en-HK" sz="1800" b="1"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b="0" i="0" u="none" strike="noStrike" dirty="0" err="1">
                          <a:solidFill>
                            <a:srgbClr val="000000"/>
                          </a:solidFill>
                          <a:effectLst/>
                          <a:latin typeface="+mn-lt"/>
                          <a:cs typeface="Calibri" panose="020F0502020204030204" pitchFamily="34" charset="0"/>
                        </a:rPr>
                        <a:t>analyzable</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u="none" strike="noStrike" dirty="0">
                          <a:effectLst/>
                          <a:latin typeface="+mn-lt"/>
                          <a:cs typeface="Calibri" panose="020F0502020204030204" pitchFamily="34" charset="0"/>
                        </a:rPr>
                        <a:t>compound</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u="none" strike="noStrike" dirty="0">
                          <a:solidFill>
                            <a:schemeClr val="tx1"/>
                          </a:solidFill>
                          <a:effectLst/>
                          <a:latin typeface="+mn-lt"/>
                          <a:cs typeface="Calibri" panose="020F0502020204030204" pitchFamily="34" charset="0"/>
                        </a:rPr>
                        <a:t>extension </a:t>
                      </a:r>
                    </a:p>
                    <a:p>
                      <a:pPr algn="l" fontAlgn="t"/>
                      <a:r>
                        <a:rPr lang="en-HK" sz="1800" u="none" strike="noStrike" dirty="0">
                          <a:solidFill>
                            <a:schemeClr val="tx1"/>
                          </a:solidFill>
                          <a:effectLst/>
                          <a:latin typeface="+mn-lt"/>
                          <a:cs typeface="Calibri" panose="020F0502020204030204" pitchFamily="34" charset="0"/>
                        </a:rPr>
                        <a:t>(metonymy)</a:t>
                      </a:r>
                      <a:endParaRPr lang="en-HK" sz="1800" b="0" i="0" u="none" strike="noStrike" dirty="0">
                        <a:solidFill>
                          <a:schemeClr val="tx1"/>
                        </a:solidFill>
                        <a:effectLst/>
                        <a:latin typeface="+mn-lt"/>
                        <a:cs typeface="Calibri" panose="020F0502020204030204" pitchFamily="34" charset="0"/>
                      </a:endParaRPr>
                    </a:p>
                  </a:txBody>
                  <a:tcPr marL="9525" marR="9525" marT="9525" marB="0"/>
                </a:tc>
                <a:tc>
                  <a:txBody>
                    <a:bodyPr/>
                    <a:lstStyle/>
                    <a:p>
                      <a:pPr algn="l" fontAlgn="t"/>
                      <a:r>
                        <a:rPr lang="en-HK" sz="1800" u="none" strike="noStrike" dirty="0">
                          <a:solidFill>
                            <a:schemeClr val="accent1"/>
                          </a:solidFill>
                          <a:effectLst/>
                          <a:latin typeface="+mn-lt"/>
                          <a:cs typeface="Calibri" panose="020F0502020204030204" pitchFamily="34" charset="0"/>
                        </a:rPr>
                        <a:t>prototype similarity</a:t>
                      </a:r>
                    </a:p>
                    <a:p>
                      <a:pPr algn="l" fontAlgn="t"/>
                      <a:r>
                        <a:rPr lang="en-HK" sz="1800" b="0" i="0" u="none" strike="noStrike" dirty="0">
                          <a:solidFill>
                            <a:schemeClr val="accent1"/>
                          </a:solidFill>
                          <a:effectLst/>
                          <a:latin typeface="+mn-lt"/>
                          <a:cs typeface="Calibri" panose="020F0502020204030204" pitchFamily="34" charset="0"/>
                        </a:rPr>
                        <a:t>(taste)</a:t>
                      </a:r>
                    </a:p>
                  </a:txBody>
                  <a:tcPr marL="9525" marR="9525" marT="9525" marB="0"/>
                </a:tc>
                <a:extLst>
                  <a:ext uri="{0D108BD9-81ED-4DB2-BD59-A6C34878D82A}">
                    <a16:rowId xmlns:a16="http://schemas.microsoft.com/office/drawing/2014/main" val="826287959"/>
                  </a:ext>
                </a:extLst>
              </a:tr>
              <a:tr h="654793">
                <a:tc>
                  <a:txBody>
                    <a:bodyPr/>
                    <a:lstStyle/>
                    <a:p>
                      <a:pPr algn="l" fontAlgn="t"/>
                      <a:r>
                        <a:rPr lang="en-HK" sz="1800" u="none" strike="noStrike" dirty="0">
                          <a:effectLst/>
                          <a:latin typeface="+mn-lt"/>
                          <a:cs typeface="Calibri" panose="020F0502020204030204" pitchFamily="34" charset="0"/>
                        </a:rPr>
                        <a:t>English</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u="none" strike="noStrike" dirty="0">
                          <a:effectLst/>
                          <a:latin typeface="+mn-lt"/>
                          <a:cs typeface="Calibri" panose="020F0502020204030204" pitchFamily="34" charset="0"/>
                        </a:rPr>
                        <a:t>N/A</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i="1" u="none" strike="noStrike" dirty="0">
                          <a:effectLst/>
                          <a:latin typeface="+mn-lt"/>
                          <a:cs typeface="Calibri" panose="020F0502020204030204" pitchFamily="34" charset="0"/>
                        </a:rPr>
                        <a:t>star anise</a:t>
                      </a:r>
                      <a:endParaRPr lang="en-HK" sz="1800" b="0" i="1"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u="sng" strike="noStrike" dirty="0">
                          <a:effectLst/>
                          <a:latin typeface="+mn-lt"/>
                          <a:cs typeface="Calibri" panose="020F0502020204030204" pitchFamily="34" charset="0"/>
                        </a:rPr>
                        <a:t>star</a:t>
                      </a:r>
                      <a:r>
                        <a:rPr lang="en-HK" sz="1800" u="none" strike="noStrike" dirty="0">
                          <a:effectLst/>
                          <a:latin typeface="+mn-lt"/>
                          <a:cs typeface="Calibri" panose="020F0502020204030204" pitchFamily="34" charset="0"/>
                        </a:rPr>
                        <a:t> </a:t>
                      </a:r>
                      <a:r>
                        <a:rPr lang="en-HK" sz="1800" b="1" u="none" strike="noStrike" dirty="0">
                          <a:effectLst/>
                          <a:latin typeface="+mn-lt"/>
                          <a:cs typeface="Calibri" panose="020F0502020204030204" pitchFamily="34" charset="0"/>
                        </a:rPr>
                        <a:t>anise</a:t>
                      </a:r>
                      <a:endParaRPr lang="en-HK" sz="1800" b="1"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b="0" i="0" u="none" strike="noStrike" dirty="0" err="1">
                          <a:solidFill>
                            <a:srgbClr val="000000"/>
                          </a:solidFill>
                          <a:effectLst/>
                          <a:latin typeface="+mn-lt"/>
                          <a:cs typeface="Calibri" panose="020F0502020204030204" pitchFamily="34" charset="0"/>
                        </a:rPr>
                        <a:t>analyzable</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u="none" strike="noStrike" dirty="0">
                          <a:effectLst/>
                          <a:latin typeface="+mn-lt"/>
                          <a:cs typeface="Calibri" panose="020F0502020204030204" pitchFamily="34" charset="0"/>
                        </a:rPr>
                        <a:t>compound</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u="none" strike="noStrike" dirty="0">
                          <a:solidFill>
                            <a:schemeClr val="tx1"/>
                          </a:solidFill>
                          <a:effectLst/>
                          <a:latin typeface="+mn-lt"/>
                          <a:cs typeface="Calibri" panose="020F0502020204030204" pitchFamily="34" charset="0"/>
                        </a:rPr>
                        <a:t>innovation</a:t>
                      </a:r>
                      <a:endParaRPr lang="en-HK" sz="1800" b="0" i="0" u="none" strike="noStrike" dirty="0">
                        <a:solidFill>
                          <a:schemeClr val="tx1"/>
                        </a:solidFill>
                        <a:effectLst/>
                        <a:latin typeface="+mn-lt"/>
                        <a:cs typeface="Calibri" panose="020F0502020204030204" pitchFamily="34" charset="0"/>
                      </a:endParaRPr>
                    </a:p>
                  </a:txBody>
                  <a:tcPr marL="9525" marR="9525" marT="9525" marB="0"/>
                </a:tc>
                <a:tc>
                  <a:txBody>
                    <a:bodyPr/>
                    <a:lstStyle/>
                    <a:p>
                      <a:pPr algn="l" fontAlgn="t"/>
                      <a:r>
                        <a:rPr lang="en-HK" sz="1800" u="none" strike="noStrike" dirty="0">
                          <a:solidFill>
                            <a:schemeClr val="accent1"/>
                          </a:solidFill>
                          <a:effectLst/>
                          <a:latin typeface="+mn-lt"/>
                          <a:cs typeface="Calibri" panose="020F0502020204030204" pitchFamily="34" charset="0"/>
                        </a:rPr>
                        <a:t>prototype similarity</a:t>
                      </a:r>
                    </a:p>
                    <a:p>
                      <a:pPr algn="l" fontAlgn="t"/>
                      <a:r>
                        <a:rPr lang="en-HK" sz="1800" b="0" i="0" u="none" strike="noStrike" dirty="0">
                          <a:solidFill>
                            <a:schemeClr val="accent1"/>
                          </a:solidFill>
                          <a:effectLst/>
                          <a:latin typeface="+mn-lt"/>
                          <a:cs typeface="Calibri" panose="020F0502020204030204" pitchFamily="34" charset="0"/>
                        </a:rPr>
                        <a:t>(taste)</a:t>
                      </a:r>
                    </a:p>
                  </a:txBody>
                  <a:tcPr marL="9525" marR="9525" marT="9525" marB="0"/>
                </a:tc>
                <a:extLst>
                  <a:ext uri="{0D108BD9-81ED-4DB2-BD59-A6C34878D82A}">
                    <a16:rowId xmlns:a16="http://schemas.microsoft.com/office/drawing/2014/main" val="3858634581"/>
                  </a:ext>
                </a:extLst>
              </a:tr>
              <a:tr h="768781">
                <a:tc>
                  <a:txBody>
                    <a:bodyPr/>
                    <a:lstStyle/>
                    <a:p>
                      <a:pPr algn="l" fontAlgn="t"/>
                      <a:r>
                        <a:rPr lang="en-HK" sz="1800" u="none" strike="noStrike" dirty="0">
                          <a:effectLst/>
                          <a:latin typeface="+mn-lt"/>
                          <a:cs typeface="Calibri" panose="020F0502020204030204" pitchFamily="34" charset="0"/>
                        </a:rPr>
                        <a:t>Arabic</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rtl="1" fontAlgn="t"/>
                      <a:r>
                        <a:rPr lang="ar-TN" sz="1800" u="none" strike="noStrike" dirty="0">
                          <a:effectLst/>
                          <a:latin typeface="+mn-lt"/>
                          <a:cs typeface="Calibri" panose="020F0502020204030204" pitchFamily="34" charset="0"/>
                        </a:rPr>
                        <a:t>ينسون نجمي</a:t>
                      </a:r>
                      <a:endParaRPr lang="ar-TN"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i="1" u="none" strike="noStrike" dirty="0" err="1">
                          <a:effectLst/>
                          <a:latin typeface="+mn-lt"/>
                          <a:cs typeface="Calibri" panose="020F0502020204030204" pitchFamily="34" charset="0"/>
                        </a:rPr>
                        <a:t>yansūn</a:t>
                      </a:r>
                      <a:r>
                        <a:rPr lang="en-HK" sz="1800" i="1" u="none" strike="noStrike" dirty="0">
                          <a:effectLst/>
                          <a:latin typeface="+mn-lt"/>
                          <a:cs typeface="Calibri" panose="020F0502020204030204" pitchFamily="34" charset="0"/>
                        </a:rPr>
                        <a:t> </a:t>
                      </a:r>
                      <a:r>
                        <a:rPr lang="en-HK" sz="1800" i="1" u="none" strike="noStrike" dirty="0" err="1">
                          <a:effectLst/>
                          <a:latin typeface="+mn-lt"/>
                          <a:cs typeface="Calibri" panose="020F0502020204030204" pitchFamily="34" charset="0"/>
                        </a:rPr>
                        <a:t>najmī</a:t>
                      </a:r>
                      <a:endParaRPr lang="en-HK" sz="1800" b="0" i="1"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u="sng" strike="noStrike" dirty="0">
                          <a:effectLst/>
                          <a:latin typeface="+mn-lt"/>
                          <a:cs typeface="Calibri" panose="020F0502020204030204" pitchFamily="34" charset="0"/>
                        </a:rPr>
                        <a:t>star</a:t>
                      </a:r>
                      <a:r>
                        <a:rPr lang="en-HK" sz="1800" u="none" strike="noStrike" dirty="0">
                          <a:effectLst/>
                          <a:latin typeface="+mn-lt"/>
                          <a:cs typeface="Calibri" panose="020F0502020204030204" pitchFamily="34" charset="0"/>
                        </a:rPr>
                        <a:t> </a:t>
                      </a:r>
                      <a:r>
                        <a:rPr lang="en-HK" sz="1800" b="1" u="none" strike="noStrike" dirty="0">
                          <a:effectLst/>
                          <a:latin typeface="+mn-lt"/>
                          <a:cs typeface="Calibri" panose="020F0502020204030204" pitchFamily="34" charset="0"/>
                        </a:rPr>
                        <a:t>anise</a:t>
                      </a:r>
                      <a:endParaRPr lang="en-HK" sz="1800" b="1"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b="0" i="0" u="none" strike="noStrike" dirty="0" err="1">
                          <a:solidFill>
                            <a:srgbClr val="000000"/>
                          </a:solidFill>
                          <a:effectLst/>
                          <a:latin typeface="+mn-lt"/>
                          <a:cs typeface="Calibri" panose="020F0502020204030204" pitchFamily="34" charset="0"/>
                        </a:rPr>
                        <a:t>analyzable</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u="none" strike="noStrike" dirty="0">
                          <a:effectLst/>
                          <a:latin typeface="+mn-lt"/>
                          <a:cs typeface="Calibri" panose="020F0502020204030204" pitchFamily="34" charset="0"/>
                        </a:rPr>
                        <a:t>compound</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u="none" strike="noStrike" dirty="0">
                          <a:solidFill>
                            <a:schemeClr val="tx1"/>
                          </a:solidFill>
                          <a:effectLst/>
                          <a:latin typeface="+mn-lt"/>
                          <a:cs typeface="Calibri" panose="020F0502020204030204" pitchFamily="34" charset="0"/>
                        </a:rPr>
                        <a:t>innovation?</a:t>
                      </a:r>
                      <a:br>
                        <a:rPr lang="en-HK" sz="1800" u="none" strike="noStrike" dirty="0">
                          <a:solidFill>
                            <a:schemeClr val="tx1"/>
                          </a:solidFill>
                          <a:effectLst/>
                          <a:latin typeface="+mn-lt"/>
                          <a:cs typeface="Calibri" panose="020F0502020204030204" pitchFamily="34" charset="0"/>
                        </a:rPr>
                      </a:br>
                      <a:r>
                        <a:rPr lang="en-HK" sz="1800" u="none" strike="noStrike" dirty="0">
                          <a:solidFill>
                            <a:schemeClr val="tx1"/>
                          </a:solidFill>
                          <a:effectLst/>
                          <a:latin typeface="+mn-lt"/>
                          <a:cs typeface="Calibri" panose="020F0502020204030204" pitchFamily="34" charset="0"/>
                        </a:rPr>
                        <a:t>calque?</a:t>
                      </a:r>
                      <a:endParaRPr lang="en-HK" sz="1800" b="0" i="0" u="none" strike="noStrike" dirty="0">
                        <a:solidFill>
                          <a:schemeClr val="tx1"/>
                        </a:solidFill>
                        <a:effectLst/>
                        <a:latin typeface="+mn-lt"/>
                        <a:cs typeface="Calibri" panose="020F0502020204030204" pitchFamily="34" charset="0"/>
                      </a:endParaRPr>
                    </a:p>
                  </a:txBody>
                  <a:tcPr marL="9525" marR="9525" marT="9525" marB="0"/>
                </a:tc>
                <a:tc>
                  <a:txBody>
                    <a:bodyPr/>
                    <a:lstStyle/>
                    <a:p>
                      <a:pPr algn="l" fontAlgn="t"/>
                      <a:r>
                        <a:rPr lang="en-HK" sz="1800" u="none" strike="noStrike" dirty="0">
                          <a:solidFill>
                            <a:schemeClr val="accent1"/>
                          </a:solidFill>
                          <a:effectLst/>
                          <a:latin typeface="+mn-lt"/>
                          <a:cs typeface="Calibri" panose="020F0502020204030204" pitchFamily="34" charset="0"/>
                        </a:rPr>
                        <a:t>prototype similarity</a:t>
                      </a:r>
                    </a:p>
                    <a:p>
                      <a:pPr algn="l" fontAlgn="t"/>
                      <a:r>
                        <a:rPr lang="en-HK" sz="1800" b="0" i="0" u="none" strike="noStrike" dirty="0">
                          <a:solidFill>
                            <a:schemeClr val="accent1"/>
                          </a:solidFill>
                          <a:effectLst/>
                          <a:latin typeface="+mn-lt"/>
                          <a:cs typeface="Calibri" panose="020F0502020204030204" pitchFamily="34" charset="0"/>
                        </a:rPr>
                        <a:t>(taste)</a:t>
                      </a:r>
                    </a:p>
                  </a:txBody>
                  <a:tcPr marL="9525" marR="9525" marT="9525" marB="0"/>
                </a:tc>
                <a:extLst>
                  <a:ext uri="{0D108BD9-81ED-4DB2-BD59-A6C34878D82A}">
                    <a16:rowId xmlns:a16="http://schemas.microsoft.com/office/drawing/2014/main" val="3028052896"/>
                  </a:ext>
                </a:extLst>
              </a:tr>
            </a:tbl>
          </a:graphicData>
        </a:graphic>
      </p:graphicFrame>
      <p:sp>
        <p:nvSpPr>
          <p:cNvPr id="15" name="TextBox 14">
            <a:extLst>
              <a:ext uri="{FF2B5EF4-FFF2-40B4-BE49-F238E27FC236}">
                <a16:creationId xmlns:a16="http://schemas.microsoft.com/office/drawing/2014/main" id="{CDB3BE63-E719-6208-09FA-0BFF0B238FE0}"/>
              </a:ext>
            </a:extLst>
          </p:cNvPr>
          <p:cNvSpPr txBox="1"/>
          <p:nvPr/>
        </p:nvSpPr>
        <p:spPr>
          <a:xfrm>
            <a:off x="838200" y="4734494"/>
            <a:ext cx="10383077" cy="1015663"/>
          </a:xfrm>
          <a:prstGeom prst="rect">
            <a:avLst/>
          </a:prstGeom>
          <a:noFill/>
        </p:spPr>
        <p:txBody>
          <a:bodyPr wrap="square">
            <a:spAutoFit/>
          </a:bodyPr>
          <a:lstStyle/>
          <a:p>
            <a:pPr marL="285750" indent="-285750">
              <a:buFont typeface="Arial" panose="020B0604020202020204" pitchFamily="34" charset="0"/>
              <a:buChar char="•"/>
            </a:pPr>
            <a:r>
              <a:rPr lang="en-US" sz="2000" dirty="0"/>
              <a:t>The </a:t>
            </a:r>
            <a:r>
              <a:rPr lang="en-US" sz="2000" b="1" dirty="0"/>
              <a:t>headwords</a:t>
            </a:r>
            <a:r>
              <a:rPr lang="en-US" sz="2000" dirty="0"/>
              <a:t> are using a </a:t>
            </a:r>
            <a:r>
              <a:rPr lang="en-US" sz="2000" b="1" dirty="0"/>
              <a:t>prototype spice</a:t>
            </a:r>
            <a:r>
              <a:rPr lang="en-US" sz="2000" dirty="0"/>
              <a:t>, pointing to </a:t>
            </a:r>
            <a:r>
              <a:rPr lang="en-US" sz="2000" b="1" dirty="0"/>
              <a:t>anise</a:t>
            </a:r>
            <a:r>
              <a:rPr lang="en-US" sz="2000" dirty="0"/>
              <a:t> and </a:t>
            </a:r>
            <a:r>
              <a:rPr lang="en-US" sz="2000" b="1" dirty="0"/>
              <a:t>fennel</a:t>
            </a:r>
            <a:r>
              <a:rPr lang="en-US" sz="2000" dirty="0"/>
              <a:t>, two spices that originate in the Mediterranean and West Asia, and have similar flavor profiles to star anise.</a:t>
            </a:r>
          </a:p>
          <a:p>
            <a:pPr marL="285750" indent="-285750">
              <a:buFont typeface="Arial" panose="020B0604020202020204" pitchFamily="34" charset="0"/>
              <a:buChar char="•"/>
            </a:pPr>
            <a:r>
              <a:rPr lang="en-US" sz="2000" dirty="0"/>
              <a:t>Now we know that in fact they do indeed have the </a:t>
            </a:r>
            <a:r>
              <a:rPr lang="en-US" sz="2000" b="1" dirty="0"/>
              <a:t>same</a:t>
            </a:r>
            <a:r>
              <a:rPr lang="en-US" sz="2000" dirty="0"/>
              <a:t> dominant </a:t>
            </a:r>
            <a:r>
              <a:rPr lang="en-US" sz="2000" b="1" dirty="0"/>
              <a:t>chemical</a:t>
            </a:r>
            <a:r>
              <a:rPr lang="en-US" sz="2000" dirty="0"/>
              <a:t> </a:t>
            </a:r>
            <a:r>
              <a:rPr lang="en-US" sz="2000" b="1" dirty="0"/>
              <a:t>compound</a:t>
            </a:r>
            <a:r>
              <a:rPr lang="en-US" sz="2000" dirty="0"/>
              <a:t>, </a:t>
            </a:r>
            <a:r>
              <a:rPr lang="en-US" sz="2000" b="1" i="1" dirty="0"/>
              <a:t>anethole</a:t>
            </a:r>
            <a:r>
              <a:rPr lang="en-US" sz="2000" dirty="0"/>
              <a:t>.</a:t>
            </a:r>
          </a:p>
        </p:txBody>
      </p:sp>
      <p:pic>
        <p:nvPicPr>
          <p:cNvPr id="2" name="Picture 1" descr="Shape&#10;&#10;Description automatically generated with medium confidence">
            <a:extLst>
              <a:ext uri="{FF2B5EF4-FFF2-40B4-BE49-F238E27FC236}">
                <a16:creationId xmlns:a16="http://schemas.microsoft.com/office/drawing/2014/main" id="{1099C808-C2F4-158A-5FC0-D3A790163E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5413" y="5750157"/>
            <a:ext cx="1888966" cy="723120"/>
          </a:xfrm>
          <a:prstGeom prst="rect">
            <a:avLst/>
          </a:prstGeom>
        </p:spPr>
      </p:pic>
      <p:sp>
        <p:nvSpPr>
          <p:cNvPr id="3" name="Date Placeholder 2">
            <a:extLst>
              <a:ext uri="{FF2B5EF4-FFF2-40B4-BE49-F238E27FC236}">
                <a16:creationId xmlns:a16="http://schemas.microsoft.com/office/drawing/2014/main" id="{9B2BB418-CA8E-D9E3-0B7E-6730E616AF46}"/>
              </a:ext>
            </a:extLst>
          </p:cNvPr>
          <p:cNvSpPr>
            <a:spLocks noGrp="1"/>
          </p:cNvSpPr>
          <p:nvPr>
            <p:ph type="dt" sz="half" idx="10"/>
          </p:nvPr>
        </p:nvSpPr>
        <p:spPr/>
        <p:txBody>
          <a:bodyPr/>
          <a:lstStyle/>
          <a:p>
            <a:fld id="{7F17B614-AA54-4B49-B720-01160AA5C047}" type="datetime1">
              <a:rPr lang="en-GB" smtClean="0"/>
              <a:t>16/12/2022</a:t>
            </a:fld>
            <a:endParaRPr lang="en-GB"/>
          </a:p>
        </p:txBody>
      </p:sp>
      <p:sp>
        <p:nvSpPr>
          <p:cNvPr id="4" name="Footer Placeholder 3">
            <a:extLst>
              <a:ext uri="{FF2B5EF4-FFF2-40B4-BE49-F238E27FC236}">
                <a16:creationId xmlns:a16="http://schemas.microsoft.com/office/drawing/2014/main" id="{28FB5D94-CC4C-190B-2F04-4283FC214C56}"/>
              </a:ext>
            </a:extLst>
          </p:cNvPr>
          <p:cNvSpPr>
            <a:spLocks noGrp="1"/>
          </p:cNvSpPr>
          <p:nvPr>
            <p:ph type="ftr" sz="quarter" idx="11"/>
          </p:nvPr>
        </p:nvSpPr>
        <p:spPr/>
        <p:txBody>
          <a:bodyPr/>
          <a:lstStyle/>
          <a:p>
            <a:r>
              <a:rPr lang="en-GB"/>
              <a:t>Gábor Parti - JWLLP 2022</a:t>
            </a:r>
          </a:p>
        </p:txBody>
      </p:sp>
      <p:sp>
        <p:nvSpPr>
          <p:cNvPr id="5" name="Slide Number Placeholder 4">
            <a:extLst>
              <a:ext uri="{FF2B5EF4-FFF2-40B4-BE49-F238E27FC236}">
                <a16:creationId xmlns:a16="http://schemas.microsoft.com/office/drawing/2014/main" id="{FE2B31B6-CC65-0866-D290-745E051CF387}"/>
              </a:ext>
            </a:extLst>
          </p:cNvPr>
          <p:cNvSpPr>
            <a:spLocks noGrp="1"/>
          </p:cNvSpPr>
          <p:nvPr>
            <p:ph type="sldNum" sz="quarter" idx="12"/>
          </p:nvPr>
        </p:nvSpPr>
        <p:spPr/>
        <p:txBody>
          <a:bodyPr/>
          <a:lstStyle/>
          <a:p>
            <a:fld id="{5A9594EE-3C2D-4CBF-82B7-A2DDF24CED64}" type="slidenum">
              <a:rPr lang="en-GB" smtClean="0"/>
              <a:t>25</a:t>
            </a:fld>
            <a:endParaRPr lang="en-GB"/>
          </a:p>
        </p:txBody>
      </p:sp>
      <p:sp>
        <p:nvSpPr>
          <p:cNvPr id="6" name="PB">
            <a:extLst>
              <a:ext uri="{FF2B5EF4-FFF2-40B4-BE49-F238E27FC236}">
                <a16:creationId xmlns:a16="http://schemas.microsoft.com/office/drawing/2014/main" id="{BD805FE9-869E-D0A1-B739-4365F4EB434E}"/>
              </a:ext>
            </a:extLst>
          </p:cNvPr>
          <p:cNvSpPr/>
          <p:nvPr/>
        </p:nvSpPr>
        <p:spPr>
          <a:xfrm>
            <a:off x="0" y="6705600"/>
            <a:ext cx="5347369"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371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E34CF872-B4B2-4522-AA95-D620B6B0E8D0}"/>
              </a:ext>
            </a:extLst>
          </p:cNvPr>
          <p:cNvGraphicFramePr>
            <a:graphicFrameLocks noGrp="1"/>
          </p:cNvGraphicFramePr>
          <p:nvPr>
            <p:extLst>
              <p:ext uri="{D42A27DB-BD31-4B8C-83A1-F6EECF244321}">
                <p14:modId xmlns:p14="http://schemas.microsoft.com/office/powerpoint/2010/main" val="2908597065"/>
              </p:ext>
            </p:extLst>
          </p:nvPr>
        </p:nvGraphicFramePr>
        <p:xfrm>
          <a:off x="838200" y="2314225"/>
          <a:ext cx="10461607" cy="2420269"/>
        </p:xfrm>
        <a:graphic>
          <a:graphicData uri="http://schemas.openxmlformats.org/drawingml/2006/table">
            <a:tbl>
              <a:tblPr>
                <a:tableStyleId>{5940675A-B579-460E-94D1-54222C63F5DA}</a:tableStyleId>
              </a:tblPr>
              <a:tblGrid>
                <a:gridCol w="876300">
                  <a:extLst>
                    <a:ext uri="{9D8B030D-6E8A-4147-A177-3AD203B41FA5}">
                      <a16:colId xmlns:a16="http://schemas.microsoft.com/office/drawing/2014/main" val="2382145227"/>
                    </a:ext>
                  </a:extLst>
                </a:gridCol>
                <a:gridCol w="969065">
                  <a:extLst>
                    <a:ext uri="{9D8B030D-6E8A-4147-A177-3AD203B41FA5}">
                      <a16:colId xmlns:a16="http://schemas.microsoft.com/office/drawing/2014/main" val="3110925255"/>
                    </a:ext>
                  </a:extLst>
                </a:gridCol>
                <a:gridCol w="857803">
                  <a:extLst>
                    <a:ext uri="{9D8B030D-6E8A-4147-A177-3AD203B41FA5}">
                      <a16:colId xmlns:a16="http://schemas.microsoft.com/office/drawing/2014/main" val="4293645115"/>
                    </a:ext>
                  </a:extLst>
                </a:gridCol>
                <a:gridCol w="922338">
                  <a:extLst>
                    <a:ext uri="{9D8B030D-6E8A-4147-A177-3AD203B41FA5}">
                      <a16:colId xmlns:a16="http://schemas.microsoft.com/office/drawing/2014/main" val="1712839295"/>
                    </a:ext>
                  </a:extLst>
                </a:gridCol>
                <a:gridCol w="1233488">
                  <a:extLst>
                    <a:ext uri="{9D8B030D-6E8A-4147-A177-3AD203B41FA5}">
                      <a16:colId xmlns:a16="http://schemas.microsoft.com/office/drawing/2014/main" val="793654469"/>
                    </a:ext>
                  </a:extLst>
                </a:gridCol>
                <a:gridCol w="1020763">
                  <a:extLst>
                    <a:ext uri="{9D8B030D-6E8A-4147-A177-3AD203B41FA5}">
                      <a16:colId xmlns:a16="http://schemas.microsoft.com/office/drawing/2014/main" val="3738541893"/>
                    </a:ext>
                  </a:extLst>
                </a:gridCol>
                <a:gridCol w="1162050">
                  <a:extLst>
                    <a:ext uri="{9D8B030D-6E8A-4147-A177-3AD203B41FA5}">
                      <a16:colId xmlns:a16="http://schemas.microsoft.com/office/drawing/2014/main" val="4252261894"/>
                    </a:ext>
                  </a:extLst>
                </a:gridCol>
                <a:gridCol w="1804988">
                  <a:extLst>
                    <a:ext uri="{9D8B030D-6E8A-4147-A177-3AD203B41FA5}">
                      <a16:colId xmlns:a16="http://schemas.microsoft.com/office/drawing/2014/main" val="414142037"/>
                    </a:ext>
                  </a:extLst>
                </a:gridCol>
                <a:gridCol w="1614812">
                  <a:extLst>
                    <a:ext uri="{9D8B030D-6E8A-4147-A177-3AD203B41FA5}">
                      <a16:colId xmlns:a16="http://schemas.microsoft.com/office/drawing/2014/main" val="1515376020"/>
                    </a:ext>
                  </a:extLst>
                </a:gridCol>
              </a:tblGrid>
              <a:tr h="335990">
                <a:tc>
                  <a:txBody>
                    <a:bodyPr/>
                    <a:lstStyle/>
                    <a:p>
                      <a:pPr algn="l" fontAlgn="t"/>
                      <a:r>
                        <a:rPr lang="en-HK" sz="1800" b="1" u="none" strike="noStrike" dirty="0">
                          <a:effectLst/>
                          <a:latin typeface="+mn-lt"/>
                          <a:cs typeface="Calibri" panose="020F0502020204030204" pitchFamily="34" charset="0"/>
                        </a:rPr>
                        <a:t>language</a:t>
                      </a:r>
                      <a:endParaRPr lang="en-HK" sz="1800" b="1" i="0" u="none" strike="noStrike" dirty="0">
                        <a:solidFill>
                          <a:srgbClr val="FFFFFF"/>
                        </a:solidFill>
                        <a:effectLst/>
                        <a:latin typeface="+mn-lt"/>
                        <a:cs typeface="Calibri" panose="020F0502020204030204" pitchFamily="34" charset="0"/>
                      </a:endParaRPr>
                    </a:p>
                  </a:txBody>
                  <a:tcPr marL="9525" marR="9525" marT="9525" marB="0">
                    <a:solidFill>
                      <a:schemeClr val="bg2">
                        <a:lumMod val="75000"/>
                      </a:schemeClr>
                    </a:solidFill>
                  </a:tcPr>
                </a:tc>
                <a:tc>
                  <a:txBody>
                    <a:bodyPr/>
                    <a:lstStyle/>
                    <a:p>
                      <a:pPr algn="l" fontAlgn="t"/>
                      <a:r>
                        <a:rPr lang="en-HK" sz="1800" b="1" u="none" strike="noStrike">
                          <a:effectLst/>
                          <a:latin typeface="+mn-lt"/>
                          <a:cs typeface="Calibri" panose="020F0502020204030204" pitchFamily="34" charset="0"/>
                        </a:rPr>
                        <a:t>script</a:t>
                      </a:r>
                      <a:endParaRPr lang="en-HK" sz="1800" b="1" i="0" u="none" strike="noStrike">
                        <a:solidFill>
                          <a:srgbClr val="FFFFFF"/>
                        </a:solidFill>
                        <a:effectLst/>
                        <a:latin typeface="+mn-lt"/>
                        <a:cs typeface="Calibri" panose="020F0502020204030204" pitchFamily="34" charset="0"/>
                      </a:endParaRPr>
                    </a:p>
                  </a:txBody>
                  <a:tcPr marL="9525" marR="9525" marT="9525" marB="0">
                    <a:solidFill>
                      <a:schemeClr val="bg2">
                        <a:lumMod val="75000"/>
                      </a:schemeClr>
                    </a:solidFill>
                  </a:tcPr>
                </a:tc>
                <a:tc>
                  <a:txBody>
                    <a:bodyPr/>
                    <a:lstStyle/>
                    <a:p>
                      <a:pPr algn="l" fontAlgn="t"/>
                      <a:r>
                        <a:rPr lang="en-HK" sz="1800" b="1" u="none" strike="noStrike" dirty="0">
                          <a:effectLst/>
                          <a:latin typeface="+mn-lt"/>
                          <a:cs typeface="Calibri" panose="020F0502020204030204" pitchFamily="34" charset="0"/>
                        </a:rPr>
                        <a:t>name</a:t>
                      </a:r>
                      <a:endParaRPr lang="en-HK" sz="1800" b="1" i="0" u="none" strike="noStrike" dirty="0">
                        <a:solidFill>
                          <a:srgbClr val="FFFFFF"/>
                        </a:solidFill>
                        <a:effectLst/>
                        <a:latin typeface="+mn-lt"/>
                        <a:cs typeface="Calibri" panose="020F0502020204030204" pitchFamily="34" charset="0"/>
                      </a:endParaRPr>
                    </a:p>
                  </a:txBody>
                  <a:tcPr marL="9525" marR="9525" marT="9525" marB="0">
                    <a:solidFill>
                      <a:schemeClr val="bg2">
                        <a:lumMod val="75000"/>
                      </a:schemeClr>
                    </a:solidFill>
                  </a:tcPr>
                </a:tc>
                <a:tc>
                  <a:txBody>
                    <a:bodyPr/>
                    <a:lstStyle/>
                    <a:p>
                      <a:pPr algn="l" fontAlgn="t"/>
                      <a:r>
                        <a:rPr lang="en-HK" sz="1800" b="1" u="none" strike="noStrike">
                          <a:effectLst/>
                          <a:latin typeface="+mn-lt"/>
                          <a:cs typeface="Calibri" panose="020F0502020204030204" pitchFamily="34" charset="0"/>
                        </a:rPr>
                        <a:t>literal</a:t>
                      </a:r>
                      <a:endParaRPr lang="en-HK" sz="1800" b="1" i="0" u="none" strike="noStrike">
                        <a:solidFill>
                          <a:srgbClr val="FFFFFF"/>
                        </a:solidFill>
                        <a:effectLst/>
                        <a:latin typeface="+mn-lt"/>
                        <a:cs typeface="Calibri" panose="020F0502020204030204" pitchFamily="34" charset="0"/>
                      </a:endParaRPr>
                    </a:p>
                  </a:txBody>
                  <a:tcPr marL="9525" marR="9525" marT="9525" marB="0">
                    <a:solidFill>
                      <a:schemeClr val="bg2">
                        <a:lumMod val="75000"/>
                      </a:schemeClr>
                    </a:solidFill>
                  </a:tcPr>
                </a:tc>
                <a:tc>
                  <a:txBody>
                    <a:bodyPr/>
                    <a:lstStyle/>
                    <a:p>
                      <a:pPr algn="l" fontAlgn="t"/>
                      <a:r>
                        <a:rPr lang="en-HK" sz="1800" b="1" i="0" u="none" strike="noStrike" dirty="0" err="1">
                          <a:solidFill>
                            <a:schemeClr val="tx1"/>
                          </a:solidFill>
                          <a:effectLst/>
                          <a:latin typeface="+mn-lt"/>
                          <a:cs typeface="Calibri" panose="020F0502020204030204" pitchFamily="34" charset="0"/>
                        </a:rPr>
                        <a:t>analyzability</a:t>
                      </a:r>
                      <a:endParaRPr lang="en-HK" sz="1800" b="1" i="0" u="none" strike="noStrike" dirty="0">
                        <a:solidFill>
                          <a:schemeClr val="tx1"/>
                        </a:solidFill>
                        <a:effectLst/>
                        <a:latin typeface="+mn-lt"/>
                        <a:cs typeface="Calibri" panose="020F0502020204030204" pitchFamily="34" charset="0"/>
                      </a:endParaRPr>
                    </a:p>
                  </a:txBody>
                  <a:tcPr marL="9525" marR="9525" marT="9525" marB="0">
                    <a:solidFill>
                      <a:schemeClr val="bg2">
                        <a:lumMod val="75000"/>
                      </a:schemeClr>
                    </a:solidFill>
                  </a:tcPr>
                </a:tc>
                <a:tc>
                  <a:txBody>
                    <a:bodyPr/>
                    <a:lstStyle/>
                    <a:p>
                      <a:pPr algn="l" fontAlgn="t"/>
                      <a:r>
                        <a:rPr lang="en-HK" sz="1800" b="1" u="none" strike="noStrike" dirty="0">
                          <a:effectLst/>
                          <a:latin typeface="+mn-lt"/>
                          <a:cs typeface="Calibri" panose="020F0502020204030204" pitchFamily="34" charset="0"/>
                        </a:rPr>
                        <a:t>structure</a:t>
                      </a:r>
                      <a:endParaRPr lang="en-HK" sz="1800" b="1" i="0" u="none" strike="noStrike" dirty="0">
                        <a:solidFill>
                          <a:srgbClr val="FFFFFF"/>
                        </a:solidFill>
                        <a:effectLst/>
                        <a:latin typeface="+mn-lt"/>
                        <a:cs typeface="Calibri" panose="020F0502020204030204" pitchFamily="34" charset="0"/>
                      </a:endParaRPr>
                    </a:p>
                  </a:txBody>
                  <a:tcPr marL="9525" marR="9525" marT="9525" marB="0">
                    <a:solidFill>
                      <a:schemeClr val="bg2">
                        <a:lumMod val="75000"/>
                      </a:schemeClr>
                    </a:solidFill>
                  </a:tcPr>
                </a:tc>
                <a:tc>
                  <a:txBody>
                    <a:bodyPr/>
                    <a:lstStyle/>
                    <a:p>
                      <a:pPr algn="l" fontAlgn="t"/>
                      <a:r>
                        <a:rPr lang="en-HK" sz="1800" b="1" u="none" strike="noStrike" dirty="0">
                          <a:solidFill>
                            <a:schemeClr val="tx1"/>
                          </a:solidFill>
                          <a:effectLst/>
                          <a:latin typeface="+mn-lt"/>
                          <a:cs typeface="Calibri" panose="020F0502020204030204" pitchFamily="34" charset="0"/>
                        </a:rPr>
                        <a:t>mechanism</a:t>
                      </a:r>
                      <a:endParaRPr lang="en-HK" sz="1800" b="1" i="0" u="none" strike="noStrike" dirty="0">
                        <a:solidFill>
                          <a:schemeClr val="tx1"/>
                        </a:solidFill>
                        <a:effectLst/>
                        <a:latin typeface="+mn-lt"/>
                        <a:cs typeface="Calibri" panose="020F0502020204030204" pitchFamily="34" charset="0"/>
                      </a:endParaRPr>
                    </a:p>
                  </a:txBody>
                  <a:tcPr marL="9525" marR="9525" marT="9525" marB="0">
                    <a:solidFill>
                      <a:schemeClr val="bg2">
                        <a:lumMod val="75000"/>
                      </a:schemeClr>
                    </a:solidFill>
                  </a:tcPr>
                </a:tc>
                <a:tc>
                  <a:txBody>
                    <a:bodyPr/>
                    <a:lstStyle/>
                    <a:p>
                      <a:pPr algn="l" fontAlgn="t"/>
                      <a:r>
                        <a:rPr lang="en-HK" sz="1800" b="1" u="none" strike="noStrike" dirty="0">
                          <a:effectLst/>
                          <a:latin typeface="+mn-lt"/>
                          <a:cs typeface="Calibri" panose="020F0502020204030204" pitchFamily="34" charset="0"/>
                        </a:rPr>
                        <a:t>headword</a:t>
                      </a:r>
                      <a:endParaRPr lang="en-HK" sz="1800" b="1" i="0" u="none" strike="noStrike" dirty="0">
                        <a:solidFill>
                          <a:srgbClr val="FFFFFF"/>
                        </a:solidFill>
                        <a:effectLst/>
                        <a:latin typeface="+mn-lt"/>
                        <a:cs typeface="Calibri" panose="020F0502020204030204" pitchFamily="34" charset="0"/>
                      </a:endParaRPr>
                    </a:p>
                  </a:txBody>
                  <a:tcPr marL="9525" marR="9525" marT="9525" marB="0">
                    <a:solidFill>
                      <a:schemeClr val="bg2">
                        <a:lumMod val="75000"/>
                      </a:schemeClr>
                    </a:solidFill>
                  </a:tcPr>
                </a:tc>
                <a:tc>
                  <a:txBody>
                    <a:bodyPr/>
                    <a:lstStyle/>
                    <a:p>
                      <a:pPr algn="l" fontAlgn="t"/>
                      <a:r>
                        <a:rPr lang="en-HK" sz="1800" b="1" i="0" u="none" strike="noStrike" dirty="0">
                          <a:solidFill>
                            <a:schemeClr val="accent1"/>
                          </a:solidFill>
                          <a:effectLst/>
                          <a:latin typeface="+mn-lt"/>
                          <a:cs typeface="Calibri" panose="020F0502020204030204" pitchFamily="34" charset="0"/>
                        </a:rPr>
                        <a:t>modifier</a:t>
                      </a:r>
                    </a:p>
                  </a:txBody>
                  <a:tcPr marL="9525" marR="9525" marT="9525" marB="0">
                    <a:solidFill>
                      <a:schemeClr val="bg2">
                        <a:lumMod val="75000"/>
                      </a:schemeClr>
                    </a:solidFill>
                  </a:tcPr>
                </a:tc>
                <a:extLst>
                  <a:ext uri="{0D108BD9-81ED-4DB2-BD59-A6C34878D82A}">
                    <a16:rowId xmlns:a16="http://schemas.microsoft.com/office/drawing/2014/main" val="224700942"/>
                  </a:ext>
                </a:extLst>
              </a:tr>
              <a:tr h="660705">
                <a:tc>
                  <a:txBody>
                    <a:bodyPr/>
                    <a:lstStyle/>
                    <a:p>
                      <a:pPr algn="l" fontAlgn="t"/>
                      <a:r>
                        <a:rPr lang="en-HK" sz="1800" u="none" strike="noStrike" dirty="0">
                          <a:effectLst/>
                          <a:latin typeface="+mn-lt"/>
                          <a:cs typeface="Calibri" panose="020F0502020204030204" pitchFamily="34" charset="0"/>
                        </a:rPr>
                        <a:t>Chinese</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marL="0" algn="l" defTabSz="914400" rtl="0" eaLnBrk="1" fontAlgn="t" latinLnBrk="0" hangingPunct="1"/>
                      <a:r>
                        <a:rPr lang="zh-TW" altLang="en-US" sz="1800" u="none" strike="noStrike" kern="1200" dirty="0">
                          <a:solidFill>
                            <a:schemeClr val="tx1"/>
                          </a:solidFill>
                          <a:effectLst/>
                          <a:latin typeface="+mn-lt"/>
                          <a:ea typeface="+mn-ea"/>
                          <a:cs typeface="Calibri" panose="020F0502020204030204" pitchFamily="34" charset="0"/>
                        </a:rPr>
                        <a:t>八角茴香</a:t>
                      </a:r>
                    </a:p>
                  </a:txBody>
                  <a:tcPr marL="6350" marR="6350" marT="6350" marB="0"/>
                </a:tc>
                <a:tc>
                  <a:txBody>
                    <a:bodyPr/>
                    <a:lstStyle/>
                    <a:p>
                      <a:pPr algn="l" fontAlgn="t"/>
                      <a:r>
                        <a:rPr lang="en-HK" sz="1800" i="1" u="none" strike="noStrike" dirty="0" err="1">
                          <a:effectLst/>
                          <a:latin typeface="+mn-lt"/>
                          <a:cs typeface="Calibri" panose="020F0502020204030204" pitchFamily="34" charset="0"/>
                        </a:rPr>
                        <a:t>bājiǎo</a:t>
                      </a:r>
                      <a:r>
                        <a:rPr lang="en-HK" sz="1800" i="1" u="none" strike="noStrike" dirty="0">
                          <a:effectLst/>
                          <a:latin typeface="+mn-lt"/>
                          <a:cs typeface="Calibri" panose="020F0502020204030204" pitchFamily="34" charset="0"/>
                        </a:rPr>
                        <a:t>- </a:t>
                      </a:r>
                      <a:r>
                        <a:rPr lang="en-HK" sz="1800" i="1" u="none" strike="noStrike" dirty="0" err="1">
                          <a:effectLst/>
                          <a:latin typeface="+mn-lt"/>
                          <a:cs typeface="Calibri" panose="020F0502020204030204" pitchFamily="34" charset="0"/>
                        </a:rPr>
                        <a:t>huíxiāng</a:t>
                      </a:r>
                      <a:endParaRPr lang="en-HK" sz="1800" b="0" i="1"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u="none" strike="noStrike" dirty="0">
                          <a:effectLst/>
                          <a:latin typeface="+mn-lt"/>
                          <a:cs typeface="Calibri" panose="020F0502020204030204" pitchFamily="34" charset="0"/>
                        </a:rPr>
                        <a:t>octagonal fennel</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b="0" i="0" u="none" strike="noStrike" dirty="0" err="1">
                          <a:solidFill>
                            <a:srgbClr val="000000"/>
                          </a:solidFill>
                          <a:effectLst/>
                          <a:latin typeface="+mn-lt"/>
                          <a:cs typeface="Calibri" panose="020F0502020204030204" pitchFamily="34" charset="0"/>
                        </a:rPr>
                        <a:t>analyzable</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u="none" strike="noStrike" dirty="0">
                          <a:effectLst/>
                          <a:latin typeface="+mn-lt"/>
                          <a:cs typeface="Calibri" panose="020F0502020204030204" pitchFamily="34" charset="0"/>
                        </a:rPr>
                        <a:t>compound</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u="none" strike="noStrike" dirty="0">
                          <a:solidFill>
                            <a:schemeClr val="tx1"/>
                          </a:solidFill>
                          <a:effectLst/>
                          <a:latin typeface="+mn-lt"/>
                          <a:cs typeface="Calibri" panose="020F0502020204030204" pitchFamily="34" charset="0"/>
                        </a:rPr>
                        <a:t>extension </a:t>
                      </a:r>
                    </a:p>
                    <a:p>
                      <a:pPr algn="l" fontAlgn="t"/>
                      <a:r>
                        <a:rPr lang="en-HK" sz="1800" u="none" strike="noStrike" dirty="0">
                          <a:solidFill>
                            <a:schemeClr val="tx1"/>
                          </a:solidFill>
                          <a:effectLst/>
                          <a:latin typeface="+mn-lt"/>
                          <a:cs typeface="Calibri" panose="020F0502020204030204" pitchFamily="34" charset="0"/>
                        </a:rPr>
                        <a:t>(metonymy)</a:t>
                      </a:r>
                      <a:endParaRPr lang="en-HK" sz="1800" b="0" i="0" u="none" strike="noStrike" dirty="0">
                        <a:solidFill>
                          <a:schemeClr val="tx1"/>
                        </a:solidFill>
                        <a:effectLst/>
                        <a:latin typeface="+mn-lt"/>
                        <a:cs typeface="Calibri" panose="020F0502020204030204" pitchFamily="34" charset="0"/>
                      </a:endParaRPr>
                    </a:p>
                  </a:txBody>
                  <a:tcPr marL="9525" marR="9525" marT="9525" marB="0"/>
                </a:tc>
                <a:tc>
                  <a:txBody>
                    <a:bodyPr/>
                    <a:lstStyle/>
                    <a:p>
                      <a:pPr algn="l" fontAlgn="t"/>
                      <a:r>
                        <a:rPr lang="en-HK" sz="1800" u="none" strike="noStrike" dirty="0">
                          <a:effectLst/>
                          <a:latin typeface="+mn-lt"/>
                          <a:cs typeface="Calibri" panose="020F0502020204030204" pitchFamily="34" charset="0"/>
                        </a:rPr>
                        <a:t>prototype similarity</a:t>
                      </a:r>
                    </a:p>
                    <a:p>
                      <a:pPr algn="l" fontAlgn="t"/>
                      <a:r>
                        <a:rPr lang="en-HK" sz="1800" b="0" i="0" u="none" strike="noStrike" dirty="0">
                          <a:solidFill>
                            <a:srgbClr val="000000"/>
                          </a:solidFill>
                          <a:effectLst/>
                          <a:latin typeface="+mn-lt"/>
                          <a:cs typeface="Calibri" panose="020F0502020204030204" pitchFamily="34" charset="0"/>
                        </a:rPr>
                        <a:t>(taste)</a:t>
                      </a:r>
                    </a:p>
                  </a:txBody>
                  <a:tcPr marL="9525" marR="9525" marT="9525" marB="0"/>
                </a:tc>
                <a:tc>
                  <a:txBody>
                    <a:bodyPr/>
                    <a:lstStyle/>
                    <a:p>
                      <a:pPr algn="l" fontAlgn="t"/>
                      <a:r>
                        <a:rPr lang="en-HK" sz="1800" b="0" i="0" u="none" strike="noStrike" dirty="0">
                          <a:solidFill>
                            <a:schemeClr val="accent1"/>
                          </a:solidFill>
                          <a:effectLst/>
                          <a:latin typeface="+mn-lt"/>
                          <a:cs typeface="Calibri" panose="020F0502020204030204" pitchFamily="34" charset="0"/>
                        </a:rPr>
                        <a:t>shape</a:t>
                      </a:r>
                    </a:p>
                  </a:txBody>
                  <a:tcPr marL="9525" marR="9525" marT="9525" marB="0"/>
                </a:tc>
                <a:extLst>
                  <a:ext uri="{0D108BD9-81ED-4DB2-BD59-A6C34878D82A}">
                    <a16:rowId xmlns:a16="http://schemas.microsoft.com/office/drawing/2014/main" val="826287959"/>
                  </a:ext>
                </a:extLst>
              </a:tr>
              <a:tr h="654793">
                <a:tc>
                  <a:txBody>
                    <a:bodyPr/>
                    <a:lstStyle/>
                    <a:p>
                      <a:pPr algn="l" fontAlgn="t"/>
                      <a:r>
                        <a:rPr lang="en-HK" sz="1800" u="none" strike="noStrike" dirty="0">
                          <a:effectLst/>
                          <a:latin typeface="+mn-lt"/>
                          <a:cs typeface="Calibri" panose="020F0502020204030204" pitchFamily="34" charset="0"/>
                        </a:rPr>
                        <a:t>English</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u="none" strike="noStrike" dirty="0">
                          <a:effectLst/>
                          <a:latin typeface="+mn-lt"/>
                          <a:cs typeface="Calibri" panose="020F0502020204030204" pitchFamily="34" charset="0"/>
                        </a:rPr>
                        <a:t>N/A</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i="1" u="none" strike="noStrike" dirty="0">
                          <a:effectLst/>
                          <a:latin typeface="+mn-lt"/>
                          <a:cs typeface="Calibri" panose="020F0502020204030204" pitchFamily="34" charset="0"/>
                        </a:rPr>
                        <a:t>star anise</a:t>
                      </a:r>
                      <a:endParaRPr lang="en-HK" sz="1800" b="0" i="1"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u="none" strike="noStrike">
                          <a:effectLst/>
                          <a:latin typeface="+mn-lt"/>
                          <a:cs typeface="Calibri" panose="020F0502020204030204" pitchFamily="34" charset="0"/>
                        </a:rPr>
                        <a:t>star anise</a:t>
                      </a:r>
                      <a:endParaRPr lang="en-HK" sz="1800" b="0" i="0" u="none" strike="noStrike">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b="0" i="0" u="none" strike="noStrike" dirty="0" err="1">
                          <a:solidFill>
                            <a:srgbClr val="000000"/>
                          </a:solidFill>
                          <a:effectLst/>
                          <a:latin typeface="+mn-lt"/>
                          <a:cs typeface="Calibri" panose="020F0502020204030204" pitchFamily="34" charset="0"/>
                        </a:rPr>
                        <a:t>analyzable</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u="none" strike="noStrike" dirty="0">
                          <a:effectLst/>
                          <a:latin typeface="+mn-lt"/>
                          <a:cs typeface="Calibri" panose="020F0502020204030204" pitchFamily="34" charset="0"/>
                        </a:rPr>
                        <a:t>compound</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u="none" strike="noStrike" dirty="0">
                          <a:solidFill>
                            <a:schemeClr val="tx1"/>
                          </a:solidFill>
                          <a:effectLst/>
                          <a:latin typeface="+mn-lt"/>
                          <a:cs typeface="Calibri" panose="020F0502020204030204" pitchFamily="34" charset="0"/>
                        </a:rPr>
                        <a:t>innovation</a:t>
                      </a:r>
                      <a:endParaRPr lang="en-HK" sz="1800" b="0" i="0" u="none" strike="noStrike" dirty="0">
                        <a:solidFill>
                          <a:schemeClr val="tx1"/>
                        </a:solidFill>
                        <a:effectLst/>
                        <a:latin typeface="+mn-lt"/>
                        <a:cs typeface="Calibri" panose="020F0502020204030204" pitchFamily="34" charset="0"/>
                      </a:endParaRPr>
                    </a:p>
                  </a:txBody>
                  <a:tcPr marL="9525" marR="9525" marT="9525" marB="0"/>
                </a:tc>
                <a:tc>
                  <a:txBody>
                    <a:bodyPr/>
                    <a:lstStyle/>
                    <a:p>
                      <a:pPr algn="l" fontAlgn="t"/>
                      <a:r>
                        <a:rPr lang="en-HK" sz="1800" u="none" strike="noStrike" dirty="0">
                          <a:effectLst/>
                          <a:latin typeface="+mn-lt"/>
                          <a:cs typeface="Calibri" panose="020F0502020204030204" pitchFamily="34" charset="0"/>
                        </a:rPr>
                        <a:t>prototype similarity</a:t>
                      </a:r>
                    </a:p>
                    <a:p>
                      <a:pPr algn="l" fontAlgn="t"/>
                      <a:r>
                        <a:rPr lang="en-HK" sz="1800" b="0" i="0" u="none" strike="noStrike" dirty="0">
                          <a:solidFill>
                            <a:srgbClr val="000000"/>
                          </a:solidFill>
                          <a:effectLst/>
                          <a:latin typeface="+mn-lt"/>
                          <a:cs typeface="Calibri" panose="020F0502020204030204" pitchFamily="34" charset="0"/>
                        </a:rPr>
                        <a:t>(taste)</a:t>
                      </a:r>
                    </a:p>
                  </a:txBody>
                  <a:tcPr marL="9525" marR="9525" marT="9525" marB="0"/>
                </a:tc>
                <a:tc>
                  <a:txBody>
                    <a:bodyPr/>
                    <a:lstStyle/>
                    <a:p>
                      <a:pPr algn="l" fontAlgn="t"/>
                      <a:r>
                        <a:rPr lang="en-HK" sz="1800" b="0" i="0" u="none" strike="noStrike" dirty="0">
                          <a:solidFill>
                            <a:schemeClr val="accent1"/>
                          </a:solidFill>
                          <a:effectLst/>
                          <a:latin typeface="+mn-lt"/>
                          <a:cs typeface="Calibri" panose="020F0502020204030204" pitchFamily="34" charset="0"/>
                        </a:rPr>
                        <a:t>shape</a:t>
                      </a:r>
                    </a:p>
                  </a:txBody>
                  <a:tcPr marL="9525" marR="9525" marT="9525" marB="0"/>
                </a:tc>
                <a:extLst>
                  <a:ext uri="{0D108BD9-81ED-4DB2-BD59-A6C34878D82A}">
                    <a16:rowId xmlns:a16="http://schemas.microsoft.com/office/drawing/2014/main" val="3858634581"/>
                  </a:ext>
                </a:extLst>
              </a:tr>
              <a:tr h="768781">
                <a:tc>
                  <a:txBody>
                    <a:bodyPr/>
                    <a:lstStyle/>
                    <a:p>
                      <a:pPr algn="l" fontAlgn="t"/>
                      <a:r>
                        <a:rPr lang="en-HK" sz="1800" u="none" strike="noStrike" dirty="0">
                          <a:effectLst/>
                          <a:latin typeface="+mn-lt"/>
                          <a:cs typeface="Calibri" panose="020F0502020204030204" pitchFamily="34" charset="0"/>
                        </a:rPr>
                        <a:t>Arabic</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rtl="1" fontAlgn="t"/>
                      <a:r>
                        <a:rPr lang="ar-TN" sz="1800" u="none" strike="noStrike" dirty="0">
                          <a:effectLst/>
                          <a:latin typeface="+mn-lt"/>
                          <a:cs typeface="Calibri" panose="020F0502020204030204" pitchFamily="34" charset="0"/>
                        </a:rPr>
                        <a:t>ينسون نجمي</a:t>
                      </a:r>
                      <a:endParaRPr lang="ar-TN"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i="1" u="none" strike="noStrike" dirty="0" err="1">
                          <a:effectLst/>
                          <a:latin typeface="+mn-lt"/>
                          <a:cs typeface="Calibri" panose="020F0502020204030204" pitchFamily="34" charset="0"/>
                        </a:rPr>
                        <a:t>yansūn</a:t>
                      </a:r>
                      <a:r>
                        <a:rPr lang="en-HK" sz="1800" i="1" u="none" strike="noStrike" dirty="0">
                          <a:effectLst/>
                          <a:latin typeface="+mn-lt"/>
                          <a:cs typeface="Calibri" panose="020F0502020204030204" pitchFamily="34" charset="0"/>
                        </a:rPr>
                        <a:t> </a:t>
                      </a:r>
                      <a:r>
                        <a:rPr lang="en-HK" sz="1800" i="1" u="none" strike="noStrike" dirty="0" err="1">
                          <a:effectLst/>
                          <a:latin typeface="+mn-lt"/>
                          <a:cs typeface="Calibri" panose="020F0502020204030204" pitchFamily="34" charset="0"/>
                        </a:rPr>
                        <a:t>najmī</a:t>
                      </a:r>
                      <a:endParaRPr lang="en-HK" sz="1800" b="0" i="1"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u="none" strike="noStrike" dirty="0">
                          <a:effectLst/>
                          <a:latin typeface="+mn-lt"/>
                          <a:cs typeface="Calibri" panose="020F0502020204030204" pitchFamily="34" charset="0"/>
                        </a:rPr>
                        <a:t>star anise</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b="0" i="0" u="none" strike="noStrike" dirty="0" err="1">
                          <a:solidFill>
                            <a:srgbClr val="000000"/>
                          </a:solidFill>
                          <a:effectLst/>
                          <a:latin typeface="+mn-lt"/>
                          <a:cs typeface="Calibri" panose="020F0502020204030204" pitchFamily="34" charset="0"/>
                        </a:rPr>
                        <a:t>analyzable</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u="none" strike="noStrike" dirty="0">
                          <a:effectLst/>
                          <a:latin typeface="+mn-lt"/>
                          <a:cs typeface="Calibri" panose="020F0502020204030204" pitchFamily="34" charset="0"/>
                        </a:rPr>
                        <a:t>compound</a:t>
                      </a:r>
                      <a:endParaRPr lang="en-HK" sz="1800" b="0" i="0" u="none" strike="noStrike" dirty="0">
                        <a:solidFill>
                          <a:srgbClr val="000000"/>
                        </a:solidFill>
                        <a:effectLst/>
                        <a:latin typeface="+mn-lt"/>
                        <a:cs typeface="Calibri" panose="020F0502020204030204" pitchFamily="34" charset="0"/>
                      </a:endParaRPr>
                    </a:p>
                  </a:txBody>
                  <a:tcPr marL="9525" marR="9525" marT="9525" marB="0"/>
                </a:tc>
                <a:tc>
                  <a:txBody>
                    <a:bodyPr/>
                    <a:lstStyle/>
                    <a:p>
                      <a:pPr algn="l" fontAlgn="t"/>
                      <a:r>
                        <a:rPr lang="en-HK" sz="1800" u="none" strike="noStrike" dirty="0">
                          <a:solidFill>
                            <a:schemeClr val="tx1"/>
                          </a:solidFill>
                          <a:effectLst/>
                          <a:latin typeface="+mn-lt"/>
                          <a:cs typeface="Calibri" panose="020F0502020204030204" pitchFamily="34" charset="0"/>
                        </a:rPr>
                        <a:t>innovation?</a:t>
                      </a:r>
                      <a:br>
                        <a:rPr lang="en-HK" sz="1800" u="none" strike="noStrike" dirty="0">
                          <a:solidFill>
                            <a:schemeClr val="tx1"/>
                          </a:solidFill>
                          <a:effectLst/>
                          <a:latin typeface="+mn-lt"/>
                          <a:cs typeface="Calibri" panose="020F0502020204030204" pitchFamily="34" charset="0"/>
                        </a:rPr>
                      </a:br>
                      <a:r>
                        <a:rPr lang="en-HK" sz="1800" u="none" strike="noStrike" dirty="0">
                          <a:solidFill>
                            <a:schemeClr val="tx1"/>
                          </a:solidFill>
                          <a:effectLst/>
                          <a:latin typeface="+mn-lt"/>
                          <a:cs typeface="Calibri" panose="020F0502020204030204" pitchFamily="34" charset="0"/>
                        </a:rPr>
                        <a:t>calque?</a:t>
                      </a:r>
                      <a:endParaRPr lang="en-HK" sz="1800" b="0" i="0" u="none" strike="noStrike" dirty="0">
                        <a:solidFill>
                          <a:schemeClr val="tx1"/>
                        </a:solidFill>
                        <a:effectLst/>
                        <a:latin typeface="+mn-lt"/>
                        <a:cs typeface="Calibri" panose="020F0502020204030204" pitchFamily="34" charset="0"/>
                      </a:endParaRPr>
                    </a:p>
                  </a:txBody>
                  <a:tcPr marL="9525" marR="9525" marT="9525" marB="0"/>
                </a:tc>
                <a:tc>
                  <a:txBody>
                    <a:bodyPr/>
                    <a:lstStyle/>
                    <a:p>
                      <a:pPr algn="l" fontAlgn="t"/>
                      <a:r>
                        <a:rPr lang="en-HK" sz="1800" u="none" strike="noStrike" dirty="0">
                          <a:effectLst/>
                          <a:latin typeface="+mn-lt"/>
                          <a:cs typeface="Calibri" panose="020F0502020204030204" pitchFamily="34" charset="0"/>
                        </a:rPr>
                        <a:t>prototype similarity</a:t>
                      </a:r>
                    </a:p>
                    <a:p>
                      <a:pPr algn="l" fontAlgn="t"/>
                      <a:r>
                        <a:rPr lang="en-HK" sz="1800" b="0" i="0" u="none" strike="noStrike" dirty="0">
                          <a:solidFill>
                            <a:srgbClr val="000000"/>
                          </a:solidFill>
                          <a:effectLst/>
                          <a:latin typeface="+mn-lt"/>
                          <a:cs typeface="Calibri" panose="020F0502020204030204" pitchFamily="34" charset="0"/>
                        </a:rPr>
                        <a:t>(taste)</a:t>
                      </a:r>
                    </a:p>
                  </a:txBody>
                  <a:tcPr marL="9525" marR="9525" marT="9525" marB="0"/>
                </a:tc>
                <a:tc>
                  <a:txBody>
                    <a:bodyPr/>
                    <a:lstStyle/>
                    <a:p>
                      <a:pPr algn="l" fontAlgn="t"/>
                      <a:r>
                        <a:rPr lang="en-HK" sz="1800" b="0" i="0" u="none" strike="noStrike" dirty="0">
                          <a:solidFill>
                            <a:schemeClr val="accent1"/>
                          </a:solidFill>
                          <a:effectLst/>
                          <a:latin typeface="+mn-lt"/>
                          <a:cs typeface="Calibri" panose="020F0502020204030204" pitchFamily="34" charset="0"/>
                        </a:rPr>
                        <a:t>shape</a:t>
                      </a:r>
                    </a:p>
                  </a:txBody>
                  <a:tcPr marL="9525" marR="9525" marT="9525" marB="0"/>
                </a:tc>
                <a:extLst>
                  <a:ext uri="{0D108BD9-81ED-4DB2-BD59-A6C34878D82A}">
                    <a16:rowId xmlns:a16="http://schemas.microsoft.com/office/drawing/2014/main" val="3028052896"/>
                  </a:ext>
                </a:extLst>
              </a:tr>
            </a:tbl>
          </a:graphicData>
        </a:graphic>
      </p:graphicFrame>
      <p:sp>
        <p:nvSpPr>
          <p:cNvPr id="8" name="Title 1">
            <a:extLst>
              <a:ext uri="{FF2B5EF4-FFF2-40B4-BE49-F238E27FC236}">
                <a16:creationId xmlns:a16="http://schemas.microsoft.com/office/drawing/2014/main" id="{2D3FEC84-7527-1FCE-D9FC-DA15D6FC106E}"/>
              </a:ext>
            </a:extLst>
          </p:cNvPr>
          <p:cNvSpPr>
            <a:spLocks noGrp="1"/>
          </p:cNvSpPr>
          <p:nvPr>
            <p:ph type="title"/>
          </p:nvPr>
        </p:nvSpPr>
        <p:spPr>
          <a:xfrm>
            <a:off x="838200" y="365125"/>
            <a:ext cx="9298577" cy="1325563"/>
          </a:xfrm>
        </p:spPr>
        <p:txBody>
          <a:bodyPr>
            <a:noAutofit/>
          </a:bodyPr>
          <a:lstStyle/>
          <a:p>
            <a:r>
              <a:rPr lang="en-US" dirty="0">
                <a:latin typeface="+mn-lt"/>
              </a:rPr>
              <a:t>Example 1. </a:t>
            </a:r>
            <a:r>
              <a:rPr lang="en-US" sz="3200" i="1" dirty="0">
                <a:latin typeface="+mn-lt"/>
              </a:rPr>
              <a:t>Illicium verum</a:t>
            </a:r>
            <a:r>
              <a:rPr lang="en-US" sz="3200" dirty="0">
                <a:latin typeface="+mn-lt"/>
              </a:rPr>
              <a:t> </a:t>
            </a:r>
            <a:r>
              <a:rPr lang="en-US" sz="2400" dirty="0" err="1">
                <a:latin typeface="+mn-lt"/>
              </a:rPr>
              <a:t>Hook.f</a:t>
            </a:r>
            <a:r>
              <a:rPr lang="en-US" sz="2400" dirty="0">
                <a:latin typeface="+mn-lt"/>
              </a:rPr>
              <a:t>.</a:t>
            </a:r>
            <a:br>
              <a:rPr lang="en-US" sz="2400" dirty="0">
                <a:latin typeface="+mn-lt"/>
              </a:rPr>
            </a:br>
            <a:r>
              <a:rPr lang="hu-HU" sz="1600" dirty="0">
                <a:latin typeface="+mn-lt"/>
              </a:rPr>
              <a:t> </a:t>
            </a:r>
            <a:br>
              <a:rPr lang="en-US" sz="2400" dirty="0">
                <a:latin typeface="+mn-lt"/>
              </a:rPr>
            </a:br>
            <a:r>
              <a:rPr lang="en-US" sz="2400" dirty="0">
                <a:latin typeface="+mn-lt"/>
              </a:rPr>
              <a:t>star anise ● </a:t>
            </a:r>
            <a:r>
              <a:rPr lang="ko-KR" altLang="en-US" sz="2400" b="0" u="none" strike="noStrike" kern="1200" dirty="0">
                <a:solidFill>
                  <a:schemeClr val="tx1"/>
                </a:solidFill>
                <a:effectLst/>
                <a:latin typeface="+mn-lt"/>
                <a:ea typeface="+mn-ea"/>
                <a:cs typeface="Calibri" panose="020F0502020204030204" pitchFamily="34" charset="0"/>
              </a:rPr>
              <a:t>八角</a:t>
            </a:r>
            <a:r>
              <a:rPr lang="ko-KR" altLang="en-US" sz="2400" dirty="0">
                <a:latin typeface="+mn-lt"/>
              </a:rPr>
              <a:t> </a:t>
            </a:r>
            <a:r>
              <a:rPr lang="en-US" sz="2400" dirty="0">
                <a:latin typeface="+mn-lt"/>
              </a:rPr>
              <a:t>● </a:t>
            </a:r>
            <a:r>
              <a:rPr lang="ar-TN" sz="2400" u="none" strike="noStrike" dirty="0">
                <a:effectLst/>
                <a:latin typeface="+mn-lt"/>
                <a:cs typeface="Calibri" panose="020F0502020204030204" pitchFamily="34" charset="0"/>
              </a:rPr>
              <a:t>ينسون نجمي</a:t>
            </a:r>
            <a:r>
              <a:rPr lang="ar-TN" sz="2400" dirty="0">
                <a:latin typeface="+mn-lt"/>
                <a:cs typeface="Arabic Typesetting" panose="03020402040406030203" pitchFamily="66" charset="-78"/>
              </a:rPr>
              <a:t> </a:t>
            </a:r>
            <a:r>
              <a:rPr lang="en-US" sz="2400" dirty="0">
                <a:latin typeface="+mn-lt"/>
                <a:cs typeface="Arabic Typesetting" panose="03020402040406030203" pitchFamily="66" charset="-78"/>
              </a:rPr>
              <a:t> </a:t>
            </a:r>
            <a:r>
              <a:rPr lang="en-US" sz="2400" dirty="0">
                <a:latin typeface="+mn-lt"/>
              </a:rPr>
              <a:t>● </a:t>
            </a:r>
            <a:r>
              <a:rPr lang="en-US" sz="2400" dirty="0" err="1">
                <a:latin typeface="+mn-lt"/>
              </a:rPr>
              <a:t>csillag</a:t>
            </a:r>
            <a:r>
              <a:rPr lang="hu-HU" sz="2400" dirty="0">
                <a:latin typeface="+mn-lt"/>
              </a:rPr>
              <a:t>ánizs</a:t>
            </a:r>
            <a:endParaRPr lang="en-HK" sz="2400" dirty="0">
              <a:latin typeface="+mn-lt"/>
            </a:endParaRPr>
          </a:p>
        </p:txBody>
      </p:sp>
      <p:sp>
        <p:nvSpPr>
          <p:cNvPr id="16" name="TextBox 15">
            <a:extLst>
              <a:ext uri="{FF2B5EF4-FFF2-40B4-BE49-F238E27FC236}">
                <a16:creationId xmlns:a16="http://schemas.microsoft.com/office/drawing/2014/main" id="{548E0A2C-CF89-422A-9802-8FC97DD8E63B}"/>
              </a:ext>
            </a:extLst>
          </p:cNvPr>
          <p:cNvSpPr txBox="1"/>
          <p:nvPr/>
        </p:nvSpPr>
        <p:spPr>
          <a:xfrm>
            <a:off x="838200" y="4734494"/>
            <a:ext cx="10383077" cy="707886"/>
          </a:xfrm>
          <a:prstGeom prst="rect">
            <a:avLst/>
          </a:prstGeom>
          <a:noFill/>
        </p:spPr>
        <p:txBody>
          <a:bodyPr wrap="square">
            <a:spAutoFit/>
          </a:bodyPr>
          <a:lstStyle/>
          <a:p>
            <a:pPr marL="285750" indent="-285750">
              <a:buFont typeface="Arial" panose="020B0604020202020204" pitchFamily="34" charset="0"/>
              <a:buChar char="•"/>
            </a:pPr>
            <a:r>
              <a:rPr lang="en-US" sz="2000" dirty="0"/>
              <a:t>The </a:t>
            </a:r>
            <a:r>
              <a:rPr lang="en-US" sz="2000" b="1" dirty="0"/>
              <a:t>modifiers</a:t>
            </a:r>
            <a:r>
              <a:rPr lang="en-US" sz="2000" dirty="0"/>
              <a:t> all highlight the spice’s unique shape (the pericarps of star anise).</a:t>
            </a:r>
          </a:p>
          <a:p>
            <a:pPr marL="285750" indent="-285750">
              <a:buFont typeface="Arial" panose="020B0604020202020204" pitchFamily="34" charset="0"/>
              <a:buChar char="•"/>
            </a:pPr>
            <a:r>
              <a:rPr lang="en-US" sz="2000" dirty="0"/>
              <a:t>But…</a:t>
            </a:r>
          </a:p>
        </p:txBody>
      </p:sp>
      <p:pic>
        <p:nvPicPr>
          <p:cNvPr id="17" name="Content Placeholder 4" descr="A close up of a flower&#10;&#10;Description automatically generated">
            <a:extLst>
              <a:ext uri="{FF2B5EF4-FFF2-40B4-BE49-F238E27FC236}">
                <a16:creationId xmlns:a16="http://schemas.microsoft.com/office/drawing/2014/main" id="{3A6B8C72-B796-55F5-AE02-8DFDDE1C5FF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9333" t="17517" r="15209" b="9765"/>
          <a:stretch/>
        </p:blipFill>
        <p:spPr>
          <a:xfrm>
            <a:off x="6927574" y="197988"/>
            <a:ext cx="2537970" cy="1864353"/>
          </a:xfrm>
        </p:spPr>
      </p:pic>
      <p:sp>
        <p:nvSpPr>
          <p:cNvPr id="2" name="Date Placeholder 1">
            <a:extLst>
              <a:ext uri="{FF2B5EF4-FFF2-40B4-BE49-F238E27FC236}">
                <a16:creationId xmlns:a16="http://schemas.microsoft.com/office/drawing/2014/main" id="{0EBFFA71-1C63-14F4-18C4-BD3DBC6093BA}"/>
              </a:ext>
            </a:extLst>
          </p:cNvPr>
          <p:cNvSpPr>
            <a:spLocks noGrp="1"/>
          </p:cNvSpPr>
          <p:nvPr>
            <p:ph type="dt" sz="half" idx="10"/>
          </p:nvPr>
        </p:nvSpPr>
        <p:spPr/>
        <p:txBody>
          <a:bodyPr/>
          <a:lstStyle/>
          <a:p>
            <a:fld id="{7EF6AFFD-9B87-4FE8-9201-BCE2BA676FA9}" type="datetime1">
              <a:rPr lang="en-GB" smtClean="0"/>
              <a:t>16/12/2022</a:t>
            </a:fld>
            <a:endParaRPr lang="en-GB"/>
          </a:p>
        </p:txBody>
      </p:sp>
      <p:sp>
        <p:nvSpPr>
          <p:cNvPr id="3" name="Footer Placeholder 2">
            <a:extLst>
              <a:ext uri="{FF2B5EF4-FFF2-40B4-BE49-F238E27FC236}">
                <a16:creationId xmlns:a16="http://schemas.microsoft.com/office/drawing/2014/main" id="{CCC08F9F-1863-38FE-5082-4560B05612C8}"/>
              </a:ext>
            </a:extLst>
          </p:cNvPr>
          <p:cNvSpPr>
            <a:spLocks noGrp="1"/>
          </p:cNvSpPr>
          <p:nvPr>
            <p:ph type="ftr" sz="quarter" idx="11"/>
          </p:nvPr>
        </p:nvSpPr>
        <p:spPr/>
        <p:txBody>
          <a:bodyPr/>
          <a:lstStyle/>
          <a:p>
            <a:r>
              <a:rPr lang="en-GB"/>
              <a:t>Gábor Parti - JWLLP 2022</a:t>
            </a:r>
          </a:p>
        </p:txBody>
      </p:sp>
      <p:sp>
        <p:nvSpPr>
          <p:cNvPr id="4" name="Slide Number Placeholder 3">
            <a:extLst>
              <a:ext uri="{FF2B5EF4-FFF2-40B4-BE49-F238E27FC236}">
                <a16:creationId xmlns:a16="http://schemas.microsoft.com/office/drawing/2014/main" id="{30A5602F-4F9B-8182-E863-F72DEC8103B6}"/>
              </a:ext>
            </a:extLst>
          </p:cNvPr>
          <p:cNvSpPr>
            <a:spLocks noGrp="1"/>
          </p:cNvSpPr>
          <p:nvPr>
            <p:ph type="sldNum" sz="quarter" idx="12"/>
          </p:nvPr>
        </p:nvSpPr>
        <p:spPr/>
        <p:txBody>
          <a:bodyPr/>
          <a:lstStyle/>
          <a:p>
            <a:fld id="{5A9594EE-3C2D-4CBF-82B7-A2DDF24CED64}" type="slidenum">
              <a:rPr lang="en-GB" smtClean="0"/>
              <a:t>26</a:t>
            </a:fld>
            <a:endParaRPr lang="en-GB"/>
          </a:p>
        </p:txBody>
      </p:sp>
      <p:sp>
        <p:nvSpPr>
          <p:cNvPr id="5" name="PB">
            <a:extLst>
              <a:ext uri="{FF2B5EF4-FFF2-40B4-BE49-F238E27FC236}">
                <a16:creationId xmlns:a16="http://schemas.microsoft.com/office/drawing/2014/main" id="{79513135-C0A3-68FD-A79A-CEDB0736C72A}"/>
              </a:ext>
            </a:extLst>
          </p:cNvPr>
          <p:cNvSpPr/>
          <p:nvPr/>
        </p:nvSpPr>
        <p:spPr>
          <a:xfrm>
            <a:off x="0" y="6705600"/>
            <a:ext cx="5561263"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209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E34CF872-B4B2-4522-AA95-D620B6B0E8D0}"/>
              </a:ext>
            </a:extLst>
          </p:cNvPr>
          <p:cNvGraphicFramePr>
            <a:graphicFrameLocks noGrp="1"/>
          </p:cNvGraphicFramePr>
          <p:nvPr>
            <p:extLst>
              <p:ext uri="{D42A27DB-BD31-4B8C-83A1-F6EECF244321}">
                <p14:modId xmlns:p14="http://schemas.microsoft.com/office/powerpoint/2010/main" val="4075568321"/>
              </p:ext>
            </p:extLst>
          </p:nvPr>
        </p:nvGraphicFramePr>
        <p:xfrm>
          <a:off x="572803" y="1351995"/>
          <a:ext cx="10618618" cy="5356980"/>
        </p:xfrm>
        <a:graphic>
          <a:graphicData uri="http://schemas.openxmlformats.org/drawingml/2006/table">
            <a:tbl>
              <a:tblPr>
                <a:tableStyleId>{5940675A-B579-460E-94D1-54222C63F5DA}</a:tableStyleId>
              </a:tblPr>
              <a:tblGrid>
                <a:gridCol w="945778">
                  <a:extLst>
                    <a:ext uri="{9D8B030D-6E8A-4147-A177-3AD203B41FA5}">
                      <a16:colId xmlns:a16="http://schemas.microsoft.com/office/drawing/2014/main" val="2382145227"/>
                    </a:ext>
                  </a:extLst>
                </a:gridCol>
                <a:gridCol w="1108549">
                  <a:extLst>
                    <a:ext uri="{9D8B030D-6E8A-4147-A177-3AD203B41FA5}">
                      <a16:colId xmlns:a16="http://schemas.microsoft.com/office/drawing/2014/main" val="3110925255"/>
                    </a:ext>
                  </a:extLst>
                </a:gridCol>
                <a:gridCol w="1592263">
                  <a:extLst>
                    <a:ext uri="{9D8B030D-6E8A-4147-A177-3AD203B41FA5}">
                      <a16:colId xmlns:a16="http://schemas.microsoft.com/office/drawing/2014/main" val="4293645115"/>
                    </a:ext>
                  </a:extLst>
                </a:gridCol>
                <a:gridCol w="1125058">
                  <a:extLst>
                    <a:ext uri="{9D8B030D-6E8A-4147-A177-3AD203B41FA5}">
                      <a16:colId xmlns:a16="http://schemas.microsoft.com/office/drawing/2014/main" val="1712839295"/>
                    </a:ext>
                  </a:extLst>
                </a:gridCol>
                <a:gridCol w="1684239">
                  <a:extLst>
                    <a:ext uri="{9D8B030D-6E8A-4147-A177-3AD203B41FA5}">
                      <a16:colId xmlns:a16="http://schemas.microsoft.com/office/drawing/2014/main" val="3298718599"/>
                    </a:ext>
                  </a:extLst>
                </a:gridCol>
                <a:gridCol w="1160712">
                  <a:extLst>
                    <a:ext uri="{9D8B030D-6E8A-4147-A177-3AD203B41FA5}">
                      <a16:colId xmlns:a16="http://schemas.microsoft.com/office/drawing/2014/main" val="2044158709"/>
                    </a:ext>
                  </a:extLst>
                </a:gridCol>
                <a:gridCol w="833484">
                  <a:extLst>
                    <a:ext uri="{9D8B030D-6E8A-4147-A177-3AD203B41FA5}">
                      <a16:colId xmlns:a16="http://schemas.microsoft.com/office/drawing/2014/main" val="2544017672"/>
                    </a:ext>
                  </a:extLst>
                </a:gridCol>
                <a:gridCol w="2168535">
                  <a:extLst>
                    <a:ext uri="{9D8B030D-6E8A-4147-A177-3AD203B41FA5}">
                      <a16:colId xmlns:a16="http://schemas.microsoft.com/office/drawing/2014/main" val="1546711367"/>
                    </a:ext>
                  </a:extLst>
                </a:gridCol>
              </a:tblGrid>
              <a:tr h="570233">
                <a:tc>
                  <a:txBody>
                    <a:bodyPr/>
                    <a:lstStyle/>
                    <a:p>
                      <a:pPr algn="l" fontAlgn="t"/>
                      <a:r>
                        <a:rPr lang="en-HK" sz="1800" b="1" u="none" strike="noStrike" dirty="0">
                          <a:solidFill>
                            <a:schemeClr val="tx1"/>
                          </a:solidFill>
                          <a:effectLst/>
                          <a:latin typeface="+mn-lt"/>
                          <a:cs typeface="Calibri" panose="020F0502020204030204" pitchFamily="34" charset="0"/>
                        </a:rPr>
                        <a:t>language</a:t>
                      </a:r>
                      <a:endParaRPr lang="en-HK" sz="1800" b="1" i="0" u="none" strike="noStrike" dirty="0">
                        <a:solidFill>
                          <a:schemeClr val="tx1"/>
                        </a:solidFill>
                        <a:effectLst/>
                        <a:latin typeface="+mn-lt"/>
                        <a:cs typeface="Calibri" panose="020F0502020204030204" pitchFamily="34" charset="0"/>
                      </a:endParaRPr>
                    </a:p>
                  </a:txBody>
                  <a:tcPr marL="9525" marR="9525" marT="9525" marB="0">
                    <a:solidFill>
                      <a:schemeClr val="bg2">
                        <a:lumMod val="75000"/>
                      </a:schemeClr>
                    </a:solidFill>
                  </a:tcPr>
                </a:tc>
                <a:tc>
                  <a:txBody>
                    <a:bodyPr/>
                    <a:lstStyle/>
                    <a:p>
                      <a:pPr algn="l" fontAlgn="t"/>
                      <a:r>
                        <a:rPr lang="en-HK" sz="1800" b="1" u="none" strike="noStrike">
                          <a:solidFill>
                            <a:schemeClr val="tx1"/>
                          </a:solidFill>
                          <a:effectLst/>
                          <a:latin typeface="+mn-lt"/>
                          <a:cs typeface="Calibri" panose="020F0502020204030204" pitchFamily="34" charset="0"/>
                        </a:rPr>
                        <a:t>script</a:t>
                      </a:r>
                      <a:endParaRPr lang="en-HK" sz="1800" b="1" i="0" u="none" strike="noStrike">
                        <a:solidFill>
                          <a:schemeClr val="tx1"/>
                        </a:solidFill>
                        <a:effectLst/>
                        <a:latin typeface="+mn-lt"/>
                        <a:cs typeface="Calibri" panose="020F0502020204030204" pitchFamily="34" charset="0"/>
                      </a:endParaRPr>
                    </a:p>
                  </a:txBody>
                  <a:tcPr marL="9525" marR="9525" marT="9525" marB="0">
                    <a:solidFill>
                      <a:schemeClr val="bg2">
                        <a:lumMod val="75000"/>
                      </a:schemeClr>
                    </a:solidFill>
                  </a:tcPr>
                </a:tc>
                <a:tc>
                  <a:txBody>
                    <a:bodyPr/>
                    <a:lstStyle/>
                    <a:p>
                      <a:pPr algn="l" fontAlgn="t"/>
                      <a:r>
                        <a:rPr lang="en-HK" sz="1800" b="1" u="none" strike="noStrike" dirty="0">
                          <a:solidFill>
                            <a:schemeClr val="tx1"/>
                          </a:solidFill>
                          <a:effectLst/>
                          <a:latin typeface="+mn-lt"/>
                          <a:cs typeface="Calibri" panose="020F0502020204030204" pitchFamily="34" charset="0"/>
                        </a:rPr>
                        <a:t>name</a:t>
                      </a:r>
                      <a:endParaRPr lang="en-HK" sz="1800" b="1" i="0" u="none" strike="noStrike" dirty="0">
                        <a:solidFill>
                          <a:schemeClr val="tx1"/>
                        </a:solidFill>
                        <a:effectLst/>
                        <a:latin typeface="+mn-lt"/>
                        <a:cs typeface="Calibri" panose="020F0502020204030204" pitchFamily="34" charset="0"/>
                      </a:endParaRPr>
                    </a:p>
                  </a:txBody>
                  <a:tcPr marL="9525" marR="9525" marT="9525" marB="0">
                    <a:solidFill>
                      <a:schemeClr val="bg2">
                        <a:lumMod val="75000"/>
                      </a:schemeClr>
                    </a:solidFill>
                  </a:tcPr>
                </a:tc>
                <a:tc>
                  <a:txBody>
                    <a:bodyPr/>
                    <a:lstStyle/>
                    <a:p>
                      <a:pPr algn="l" fontAlgn="t"/>
                      <a:r>
                        <a:rPr lang="en-HK" sz="1800" b="1" u="none" strike="noStrike" dirty="0">
                          <a:solidFill>
                            <a:schemeClr val="tx1"/>
                          </a:solidFill>
                          <a:effectLst/>
                          <a:latin typeface="+mn-lt"/>
                          <a:cs typeface="Calibri" panose="020F0502020204030204" pitchFamily="34" charset="0"/>
                        </a:rPr>
                        <a:t>literal</a:t>
                      </a:r>
                      <a:endParaRPr lang="en-HK" sz="1800" b="1" i="0" u="none" strike="noStrike" dirty="0">
                        <a:solidFill>
                          <a:schemeClr val="tx1"/>
                        </a:solidFill>
                        <a:effectLst/>
                        <a:latin typeface="+mn-lt"/>
                        <a:cs typeface="Calibri" panose="020F0502020204030204" pitchFamily="34" charset="0"/>
                      </a:endParaRPr>
                    </a:p>
                  </a:txBody>
                  <a:tcPr marL="9525" marR="9525" marT="9525" marB="0">
                    <a:solidFill>
                      <a:schemeClr val="bg2">
                        <a:lumMod val="75000"/>
                      </a:schemeClr>
                    </a:solidFill>
                  </a:tcPr>
                </a:tc>
                <a:tc>
                  <a:txBody>
                    <a:bodyPr/>
                    <a:lstStyle/>
                    <a:p>
                      <a:pPr algn="l" fontAlgn="t"/>
                      <a:r>
                        <a:rPr lang="en-HK" sz="1800" b="1" u="none" strike="noStrike" dirty="0">
                          <a:solidFill>
                            <a:schemeClr val="tx1"/>
                          </a:solidFill>
                          <a:effectLst/>
                          <a:latin typeface="+mn-lt"/>
                          <a:cs typeface="Calibri" panose="020F0502020204030204" pitchFamily="34" charset="0"/>
                        </a:rPr>
                        <a:t>modifier</a:t>
                      </a:r>
                      <a:endParaRPr lang="en-HK" sz="1800" b="1" i="0" u="none" strike="noStrike" dirty="0">
                        <a:solidFill>
                          <a:schemeClr val="tx1"/>
                        </a:solidFill>
                        <a:effectLst/>
                        <a:latin typeface="+mn-lt"/>
                        <a:cs typeface="Calibri" panose="020F0502020204030204" pitchFamily="34" charset="0"/>
                      </a:endParaRPr>
                    </a:p>
                  </a:txBody>
                  <a:tcPr marL="9525" marR="9525" marT="9525" marB="0">
                    <a:solidFill>
                      <a:schemeClr val="bg2">
                        <a:lumMod val="75000"/>
                      </a:schemeClr>
                    </a:solidFill>
                  </a:tcPr>
                </a:tc>
                <a:tc>
                  <a:txBody>
                    <a:bodyPr/>
                    <a:lstStyle/>
                    <a:p>
                      <a:pPr algn="l" fontAlgn="t"/>
                      <a:r>
                        <a:rPr lang="en-HK" sz="1800" b="1" u="none" strike="noStrike" dirty="0">
                          <a:solidFill>
                            <a:schemeClr val="tx1"/>
                          </a:solidFill>
                          <a:effectLst/>
                          <a:latin typeface="+mn-lt"/>
                          <a:cs typeface="Calibri" panose="020F0502020204030204" pitchFamily="34" charset="0"/>
                        </a:rPr>
                        <a:t>headword</a:t>
                      </a:r>
                      <a:endParaRPr lang="en-HK" sz="1800" b="1" i="0" u="none" strike="noStrike" dirty="0">
                        <a:solidFill>
                          <a:schemeClr val="tx1"/>
                        </a:solidFill>
                        <a:effectLst/>
                        <a:latin typeface="+mn-lt"/>
                        <a:cs typeface="Calibri" panose="020F0502020204030204" pitchFamily="34" charset="0"/>
                      </a:endParaRPr>
                    </a:p>
                  </a:txBody>
                  <a:tcPr marL="9525" marR="9525" marT="9525" marB="0">
                    <a:solidFill>
                      <a:schemeClr val="bg2">
                        <a:lumMod val="75000"/>
                      </a:schemeClr>
                    </a:solidFill>
                  </a:tcPr>
                </a:tc>
                <a:tc>
                  <a:txBody>
                    <a:bodyPr/>
                    <a:lstStyle/>
                    <a:p>
                      <a:pPr algn="l" fontAlgn="t"/>
                      <a:r>
                        <a:rPr lang="en-HK" sz="1800" b="1" u="none" strike="noStrike" dirty="0">
                          <a:solidFill>
                            <a:schemeClr val="tx1"/>
                          </a:solidFill>
                          <a:effectLst/>
                          <a:latin typeface="+mn-lt"/>
                          <a:cs typeface="Calibri" panose="020F0502020204030204" pitchFamily="34" charset="0"/>
                        </a:rPr>
                        <a:t>modifier type</a:t>
                      </a:r>
                      <a:endParaRPr lang="en-HK" sz="1800" b="1" i="0" u="none" strike="noStrike" dirty="0">
                        <a:solidFill>
                          <a:schemeClr val="tx1"/>
                        </a:solidFill>
                        <a:effectLst/>
                        <a:latin typeface="+mn-lt"/>
                        <a:cs typeface="Calibri" panose="020F0502020204030204" pitchFamily="34" charset="0"/>
                      </a:endParaRPr>
                    </a:p>
                  </a:txBody>
                  <a:tcPr marL="9525" marR="9525" marT="9525" marB="0">
                    <a:solidFill>
                      <a:schemeClr val="bg2">
                        <a:lumMod val="75000"/>
                      </a:schemeClr>
                    </a:solidFill>
                  </a:tcPr>
                </a:tc>
                <a:tc>
                  <a:txBody>
                    <a:bodyPr/>
                    <a:lstStyle/>
                    <a:p>
                      <a:pPr algn="l" fontAlgn="t"/>
                      <a:r>
                        <a:rPr lang="en-HK" sz="1800" b="1" i="0" u="none" strike="noStrike" dirty="0">
                          <a:solidFill>
                            <a:schemeClr val="tx1"/>
                          </a:solidFill>
                          <a:effectLst/>
                          <a:latin typeface="+mn-lt"/>
                          <a:cs typeface="Calibri" panose="020F0502020204030204" pitchFamily="34" charset="0"/>
                        </a:rPr>
                        <a:t>headword type</a:t>
                      </a:r>
                    </a:p>
                  </a:txBody>
                  <a:tcPr marL="9525" marR="9525" marT="9525" marB="0">
                    <a:solidFill>
                      <a:schemeClr val="bg2">
                        <a:lumMod val="75000"/>
                      </a:schemeClr>
                    </a:solidFill>
                  </a:tcPr>
                </a:tc>
                <a:extLst>
                  <a:ext uri="{0D108BD9-81ED-4DB2-BD59-A6C34878D82A}">
                    <a16:rowId xmlns:a16="http://schemas.microsoft.com/office/drawing/2014/main" val="224700942"/>
                  </a:ext>
                </a:extLst>
              </a:tr>
              <a:tr h="319999">
                <a:tc>
                  <a:txBody>
                    <a:bodyPr/>
                    <a:lstStyle/>
                    <a:p>
                      <a:pPr algn="l" fontAlgn="t"/>
                      <a:r>
                        <a:rPr lang="en-HK" sz="1800" u="none" strike="noStrike" dirty="0">
                          <a:solidFill>
                            <a:schemeClr val="tx1"/>
                          </a:solidFill>
                          <a:effectLst/>
                          <a:latin typeface="+mn-lt"/>
                          <a:cs typeface="Calibri" panose="020F0502020204030204" pitchFamily="34" charset="0"/>
                        </a:rPr>
                        <a:t>Chinese</a:t>
                      </a:r>
                      <a:endParaRPr lang="en-HK" sz="1800" b="0" i="0" u="none" strike="noStrike" dirty="0">
                        <a:solidFill>
                          <a:schemeClr val="tx1"/>
                        </a:solidFill>
                        <a:effectLst/>
                        <a:latin typeface="+mn-lt"/>
                        <a:cs typeface="Calibri" panose="020F0502020204030204" pitchFamily="34" charset="0"/>
                      </a:endParaRPr>
                    </a:p>
                  </a:txBody>
                  <a:tcPr marL="9525" marR="9525" marT="9525" marB="0"/>
                </a:tc>
                <a:tc>
                  <a:txBody>
                    <a:bodyPr/>
                    <a:lstStyle/>
                    <a:p>
                      <a:pPr algn="l" fontAlgn="t"/>
                      <a:r>
                        <a:rPr lang="ko-KR" altLang="en-US" sz="1800" u="none" strike="noStrike" dirty="0">
                          <a:solidFill>
                            <a:schemeClr val="tx1"/>
                          </a:solidFill>
                          <a:effectLst/>
                          <a:latin typeface="+mn-lt"/>
                          <a:cs typeface="Calibri" panose="020F0502020204030204" pitchFamily="34" charset="0"/>
                        </a:rPr>
                        <a:t>八角</a:t>
                      </a:r>
                      <a:endParaRPr lang="ko-KR" altLang="en-US" sz="1800" b="0" i="0" u="none" strike="noStrike" dirty="0">
                        <a:solidFill>
                          <a:schemeClr val="tx1"/>
                        </a:solidFill>
                        <a:effectLst/>
                        <a:latin typeface="+mn-lt"/>
                        <a:cs typeface="Calibri" panose="020F0502020204030204" pitchFamily="34" charset="0"/>
                      </a:endParaRPr>
                    </a:p>
                  </a:txBody>
                  <a:tcPr marL="9525" marR="9525" marT="9525" marB="0"/>
                </a:tc>
                <a:tc>
                  <a:txBody>
                    <a:bodyPr/>
                    <a:lstStyle/>
                    <a:p>
                      <a:pPr algn="l" fontAlgn="t"/>
                      <a:r>
                        <a:rPr lang="en-HK" sz="1800" i="1" u="none" strike="noStrike" dirty="0" err="1">
                          <a:solidFill>
                            <a:schemeClr val="tx1"/>
                          </a:solidFill>
                          <a:effectLst/>
                          <a:latin typeface="+mn-lt"/>
                          <a:cs typeface="Calibri" panose="020F0502020204030204" pitchFamily="34" charset="0"/>
                        </a:rPr>
                        <a:t>bājiǎo</a:t>
                      </a:r>
                      <a:endParaRPr lang="en-HK" sz="1800" b="0" i="1" u="none" strike="noStrike" dirty="0">
                        <a:solidFill>
                          <a:schemeClr val="tx1"/>
                        </a:solidFill>
                        <a:effectLst/>
                        <a:latin typeface="+mn-lt"/>
                        <a:cs typeface="Calibri" panose="020F0502020204030204" pitchFamily="34" charset="0"/>
                      </a:endParaRPr>
                    </a:p>
                  </a:txBody>
                  <a:tcPr marL="9525" marR="9525" marT="9525" marB="0"/>
                </a:tc>
                <a:tc>
                  <a:txBody>
                    <a:bodyPr/>
                    <a:lstStyle/>
                    <a:p>
                      <a:pPr algn="l" fontAlgn="t"/>
                      <a:r>
                        <a:rPr lang="en-HK" sz="1800" u="none" strike="noStrike" dirty="0">
                          <a:solidFill>
                            <a:schemeClr val="tx1"/>
                          </a:solidFill>
                          <a:effectLst/>
                          <a:latin typeface="+mn-lt"/>
                          <a:cs typeface="Calibri" panose="020F0502020204030204" pitchFamily="34" charset="0"/>
                        </a:rPr>
                        <a:t>octagonal</a:t>
                      </a:r>
                      <a:endParaRPr lang="en-HK" sz="1800" b="0" i="0" u="none" strike="noStrike" dirty="0">
                        <a:solidFill>
                          <a:schemeClr val="tx1"/>
                        </a:solidFill>
                        <a:effectLst/>
                        <a:latin typeface="+mn-lt"/>
                        <a:cs typeface="Calibri" panose="020F0502020204030204" pitchFamily="34" charset="0"/>
                      </a:endParaRPr>
                    </a:p>
                  </a:txBody>
                  <a:tcPr marL="9525" marR="9525" marT="9525" marB="0"/>
                </a:tc>
                <a:tc>
                  <a:txBody>
                    <a:bodyPr/>
                    <a:lstStyle/>
                    <a:p>
                      <a:pPr algn="l" fontAlgn="t"/>
                      <a:r>
                        <a:rPr lang="en-US" sz="1800" i="1" u="none" strike="noStrike" kern="1200" dirty="0">
                          <a:solidFill>
                            <a:schemeClr val="tx1"/>
                          </a:solidFill>
                          <a:effectLst/>
                          <a:latin typeface="+mn-lt"/>
                          <a:ea typeface="+mn-ea"/>
                          <a:cs typeface="Calibri" panose="020F0502020204030204" pitchFamily="34" charset="0"/>
                        </a:rPr>
                        <a:t>-</a:t>
                      </a:r>
                      <a:endParaRPr lang="en-HK" sz="1800" i="1" u="none" strike="noStrike" kern="1200" dirty="0">
                        <a:solidFill>
                          <a:schemeClr val="tx1"/>
                        </a:solidFill>
                        <a:effectLst/>
                        <a:latin typeface="+mn-lt"/>
                        <a:ea typeface="+mn-ea"/>
                        <a:cs typeface="Calibri" panose="020F0502020204030204" pitchFamily="34" charset="0"/>
                      </a:endParaRPr>
                    </a:p>
                  </a:txBody>
                  <a:tcPr marL="9525" marR="9525" marT="9525" marB="0"/>
                </a:tc>
                <a:tc>
                  <a:txBody>
                    <a:bodyPr/>
                    <a:lstStyle/>
                    <a:p>
                      <a:pPr algn="l" fontAlgn="t"/>
                      <a:r>
                        <a:rPr lang="en-HK" sz="1800" i="1" u="none" strike="noStrike" dirty="0" err="1">
                          <a:solidFill>
                            <a:schemeClr val="tx1"/>
                          </a:solidFill>
                          <a:effectLst/>
                          <a:latin typeface="+mn-lt"/>
                          <a:cs typeface="Calibri" panose="020F0502020204030204" pitchFamily="34" charset="0"/>
                        </a:rPr>
                        <a:t>bajiao</a:t>
                      </a:r>
                      <a:endParaRPr lang="en-HK" sz="1800" b="0" i="1" u="none" strike="noStrike" dirty="0">
                        <a:solidFill>
                          <a:schemeClr val="tx1"/>
                        </a:solidFill>
                        <a:effectLst/>
                        <a:latin typeface="+mn-lt"/>
                        <a:cs typeface="Calibri" panose="020F0502020204030204" pitchFamily="34" charset="0"/>
                      </a:endParaRPr>
                    </a:p>
                  </a:txBody>
                  <a:tcPr marL="9525" marR="9525" marT="9525" marB="0"/>
                </a:tc>
                <a:tc>
                  <a:txBody>
                    <a:bodyPr/>
                    <a:lstStyle/>
                    <a:p>
                      <a:pPr algn="l" fontAlgn="t"/>
                      <a:r>
                        <a:rPr lang="en-HK" sz="1800" b="0" i="0" u="none" strike="noStrike" dirty="0">
                          <a:solidFill>
                            <a:schemeClr val="tx1"/>
                          </a:solidFill>
                          <a:effectLst/>
                          <a:latin typeface="+mn-lt"/>
                          <a:cs typeface="Calibri" panose="020F0502020204030204" pitchFamily="34" charset="0"/>
                        </a:rPr>
                        <a:t>-</a:t>
                      </a:r>
                    </a:p>
                  </a:txBody>
                  <a:tcPr marL="9525" marR="9525" marT="9525" marB="0"/>
                </a:tc>
                <a:tc>
                  <a:txBody>
                    <a:bodyPr/>
                    <a:lstStyle/>
                    <a:p>
                      <a:pPr algn="l" fontAlgn="t"/>
                      <a:r>
                        <a:rPr lang="en-HK" sz="1800" b="0" i="0" u="none" strike="noStrike" dirty="0">
                          <a:solidFill>
                            <a:schemeClr val="tx1"/>
                          </a:solidFill>
                          <a:effectLst/>
                          <a:latin typeface="+mn-lt"/>
                          <a:cs typeface="Calibri" panose="020F0502020204030204" pitchFamily="34" charset="0"/>
                        </a:rPr>
                        <a:t>shape</a:t>
                      </a:r>
                    </a:p>
                  </a:txBody>
                  <a:tcPr marL="9525" marR="9525" marT="9525" marB="0"/>
                </a:tc>
                <a:extLst>
                  <a:ext uri="{0D108BD9-81ED-4DB2-BD59-A6C34878D82A}">
                    <a16:rowId xmlns:a16="http://schemas.microsoft.com/office/drawing/2014/main" val="826287959"/>
                  </a:ext>
                </a:extLst>
              </a:tr>
              <a:tr h="570233">
                <a:tc>
                  <a:txBody>
                    <a:bodyPr/>
                    <a:lstStyle/>
                    <a:p>
                      <a:pPr algn="l" fontAlgn="t"/>
                      <a:r>
                        <a:rPr lang="en-HK" sz="1800" b="0" u="none" strike="noStrike" kern="1200" dirty="0">
                          <a:solidFill>
                            <a:schemeClr val="tx1"/>
                          </a:solidFill>
                          <a:effectLst/>
                          <a:latin typeface="+mn-lt"/>
                          <a:ea typeface="+mn-ea"/>
                          <a:cs typeface="Calibri" panose="020F0502020204030204" pitchFamily="34" charset="0"/>
                        </a:rPr>
                        <a:t>Chinese</a:t>
                      </a:r>
                    </a:p>
                  </a:txBody>
                  <a:tcPr marL="9525" marR="9525" marT="9525" marB="0"/>
                </a:tc>
                <a:tc>
                  <a:txBody>
                    <a:bodyPr/>
                    <a:lstStyle/>
                    <a:p>
                      <a:pPr algn="l" fontAlgn="t"/>
                      <a:r>
                        <a:rPr lang="ko-KR" altLang="en-US" sz="1800" b="0" u="none" strike="noStrike" kern="1200" dirty="0">
                          <a:solidFill>
                            <a:schemeClr val="tx1"/>
                          </a:solidFill>
                          <a:effectLst/>
                          <a:latin typeface="+mn-lt"/>
                          <a:ea typeface="+mn-ea"/>
                          <a:cs typeface="Calibri" panose="020F0502020204030204" pitchFamily="34" charset="0"/>
                        </a:rPr>
                        <a:t>八角茴香</a:t>
                      </a:r>
                    </a:p>
                  </a:txBody>
                  <a:tcPr marL="9525" marR="9525" marT="9525" marB="0"/>
                </a:tc>
                <a:tc>
                  <a:txBody>
                    <a:bodyPr/>
                    <a:lstStyle/>
                    <a:p>
                      <a:pPr algn="l" fontAlgn="t"/>
                      <a:r>
                        <a:rPr lang="en-HK" sz="1800" b="0" i="1" u="none" strike="noStrike" kern="1200" dirty="0" err="1">
                          <a:solidFill>
                            <a:schemeClr val="tx1"/>
                          </a:solidFill>
                          <a:effectLst/>
                          <a:latin typeface="+mn-lt"/>
                          <a:ea typeface="+mn-ea"/>
                          <a:cs typeface="Calibri" panose="020F0502020204030204" pitchFamily="34" charset="0"/>
                        </a:rPr>
                        <a:t>bājiǎo</a:t>
                      </a:r>
                      <a:r>
                        <a:rPr lang="en-HK" sz="1800" b="0" i="1" u="none" strike="noStrike" kern="1200" dirty="0">
                          <a:solidFill>
                            <a:schemeClr val="tx1"/>
                          </a:solidFill>
                          <a:effectLst/>
                          <a:latin typeface="+mn-lt"/>
                          <a:ea typeface="+mn-ea"/>
                          <a:cs typeface="Calibri" panose="020F0502020204030204" pitchFamily="34" charset="0"/>
                        </a:rPr>
                        <a:t> </a:t>
                      </a:r>
                      <a:r>
                        <a:rPr lang="en-HK" sz="1800" b="0" i="1" u="none" strike="noStrike" kern="1200" dirty="0" err="1">
                          <a:solidFill>
                            <a:schemeClr val="tx1"/>
                          </a:solidFill>
                          <a:effectLst/>
                          <a:latin typeface="+mn-lt"/>
                          <a:ea typeface="+mn-ea"/>
                          <a:cs typeface="Calibri" panose="020F0502020204030204" pitchFamily="34" charset="0"/>
                        </a:rPr>
                        <a:t>huíxiāng</a:t>
                      </a:r>
                      <a:endParaRPr lang="en-HK" sz="1800" b="0" i="1" u="none" strike="noStrike" kern="1200" dirty="0">
                        <a:solidFill>
                          <a:schemeClr val="tx1"/>
                        </a:solidFill>
                        <a:effectLst/>
                        <a:latin typeface="+mn-lt"/>
                        <a:ea typeface="+mn-ea"/>
                        <a:cs typeface="Calibri" panose="020F0502020204030204" pitchFamily="34" charset="0"/>
                      </a:endParaRPr>
                    </a:p>
                  </a:txBody>
                  <a:tcPr marL="9525" marR="9525" marT="9525" marB="0"/>
                </a:tc>
                <a:tc>
                  <a:txBody>
                    <a:bodyPr/>
                    <a:lstStyle/>
                    <a:p>
                      <a:pPr algn="l" fontAlgn="t"/>
                      <a:r>
                        <a:rPr lang="en-HK" sz="1800" b="0" u="none" strike="noStrike" kern="1200" dirty="0">
                          <a:solidFill>
                            <a:schemeClr val="tx1"/>
                          </a:solidFill>
                          <a:effectLst/>
                          <a:latin typeface="+mn-lt"/>
                          <a:ea typeface="+mn-ea"/>
                          <a:cs typeface="Calibri" panose="020F0502020204030204" pitchFamily="34" charset="0"/>
                        </a:rPr>
                        <a:t>octagonal-fennel</a:t>
                      </a:r>
                    </a:p>
                  </a:txBody>
                  <a:tcPr marL="9525" marR="9525" marT="9525" marB="0"/>
                </a:tc>
                <a:tc>
                  <a:txBody>
                    <a:bodyPr/>
                    <a:lstStyle/>
                    <a:p>
                      <a:pPr algn="l" fontAlgn="t"/>
                      <a:r>
                        <a:rPr lang="en-HK" sz="1800" b="0" u="none" strike="noStrike" kern="1200" dirty="0" err="1">
                          <a:solidFill>
                            <a:schemeClr val="tx1"/>
                          </a:solidFill>
                          <a:effectLst/>
                          <a:latin typeface="+mn-lt"/>
                          <a:ea typeface="+mn-ea"/>
                          <a:cs typeface="Calibri" panose="020F0502020204030204" pitchFamily="34" charset="0"/>
                        </a:rPr>
                        <a:t>bājiǎo</a:t>
                      </a:r>
                      <a:r>
                        <a:rPr lang="en-HK" sz="1800" b="0" u="none" strike="noStrike" kern="1200" dirty="0">
                          <a:solidFill>
                            <a:schemeClr val="tx1"/>
                          </a:solidFill>
                          <a:effectLst/>
                          <a:latin typeface="+mn-lt"/>
                          <a:ea typeface="+mn-ea"/>
                          <a:cs typeface="Calibri" panose="020F0502020204030204" pitchFamily="34" charset="0"/>
                        </a:rPr>
                        <a:t> ‘</a:t>
                      </a:r>
                      <a:r>
                        <a:rPr lang="en-HK" sz="1800" b="0" u="none" strike="noStrike" kern="1200" dirty="0" err="1">
                          <a:solidFill>
                            <a:schemeClr val="tx1"/>
                          </a:solidFill>
                          <a:effectLst/>
                          <a:latin typeface="+mn-lt"/>
                          <a:ea typeface="+mn-ea"/>
                          <a:cs typeface="Calibri" panose="020F0502020204030204" pitchFamily="34" charset="0"/>
                        </a:rPr>
                        <a:t>octagocal</a:t>
                      </a:r>
                      <a:r>
                        <a:rPr lang="en-HK" sz="1800" b="0" u="none" strike="noStrike" kern="1200" dirty="0">
                          <a:solidFill>
                            <a:schemeClr val="tx1"/>
                          </a:solidFill>
                          <a:effectLst/>
                          <a:latin typeface="+mn-lt"/>
                          <a:ea typeface="+mn-ea"/>
                          <a:cs typeface="Calibri" panose="020F0502020204030204" pitchFamily="34" charset="0"/>
                        </a:rPr>
                        <a:t>’</a:t>
                      </a:r>
                    </a:p>
                  </a:txBody>
                  <a:tcPr marL="9525" marR="9525" marT="9525" marB="0"/>
                </a:tc>
                <a:tc>
                  <a:txBody>
                    <a:bodyPr/>
                    <a:lstStyle/>
                    <a:p>
                      <a:pPr algn="l" fontAlgn="t"/>
                      <a:r>
                        <a:rPr lang="en-HK" sz="1800" b="0" i="1" u="none" strike="noStrike" kern="1200" dirty="0" err="1">
                          <a:solidFill>
                            <a:schemeClr val="tx1"/>
                          </a:solidFill>
                          <a:effectLst/>
                          <a:latin typeface="+mn-lt"/>
                          <a:ea typeface="+mn-ea"/>
                          <a:cs typeface="Calibri" panose="020F0502020204030204" pitchFamily="34" charset="0"/>
                        </a:rPr>
                        <a:t>huíxiāng</a:t>
                      </a:r>
                      <a:endParaRPr lang="en-HK" sz="1800" b="0" i="1" u="none" strike="noStrike" kern="1200" dirty="0">
                        <a:solidFill>
                          <a:schemeClr val="tx1"/>
                        </a:solidFill>
                        <a:effectLst/>
                        <a:latin typeface="+mn-lt"/>
                        <a:ea typeface="+mn-ea"/>
                        <a:cs typeface="Calibri" panose="020F0502020204030204" pitchFamily="34" charset="0"/>
                      </a:endParaRPr>
                    </a:p>
                  </a:txBody>
                  <a:tcPr marL="9525" marR="9525" marT="9525" marB="0"/>
                </a:tc>
                <a:tc>
                  <a:txBody>
                    <a:bodyPr/>
                    <a:lstStyle/>
                    <a:p>
                      <a:pPr algn="l" fontAlgn="t"/>
                      <a:r>
                        <a:rPr lang="en-HK" sz="1800" b="0" u="none" strike="noStrike" kern="1200" dirty="0">
                          <a:solidFill>
                            <a:schemeClr val="tx1"/>
                          </a:solidFill>
                          <a:effectLst/>
                          <a:latin typeface="+mn-lt"/>
                          <a:ea typeface="+mn-ea"/>
                          <a:cs typeface="Calibri" panose="020F0502020204030204" pitchFamily="34" charset="0"/>
                        </a:rPr>
                        <a:t>shape</a:t>
                      </a:r>
                    </a:p>
                  </a:txBody>
                  <a:tcPr marL="9525" marR="9525" marT="9525" marB="0"/>
                </a:tc>
                <a:tc>
                  <a:txBody>
                    <a:bodyPr/>
                    <a:lstStyle/>
                    <a:p>
                      <a:pPr algn="l" fontAlgn="t"/>
                      <a:r>
                        <a:rPr lang="en-HK" sz="1800" b="0" u="none" strike="noStrike" kern="1200" dirty="0">
                          <a:solidFill>
                            <a:schemeClr val="tx1"/>
                          </a:solidFill>
                          <a:effectLst/>
                          <a:latin typeface="+mn-lt"/>
                          <a:ea typeface="+mn-ea"/>
                          <a:cs typeface="Calibri" panose="020F0502020204030204" pitchFamily="34" charset="0"/>
                        </a:rPr>
                        <a:t>prototype similarity</a:t>
                      </a:r>
                    </a:p>
                    <a:p>
                      <a:pPr algn="l" fontAlgn="t"/>
                      <a:r>
                        <a:rPr lang="en-HK" sz="1800" b="0" u="none" strike="noStrike" kern="1200" dirty="0">
                          <a:solidFill>
                            <a:schemeClr val="tx1"/>
                          </a:solidFill>
                          <a:effectLst/>
                          <a:latin typeface="+mn-lt"/>
                          <a:ea typeface="+mn-ea"/>
                          <a:cs typeface="Calibri" panose="020F0502020204030204" pitchFamily="34" charset="0"/>
                        </a:rPr>
                        <a:t>(taste)</a:t>
                      </a:r>
                    </a:p>
                  </a:txBody>
                  <a:tcPr marL="9525" marR="9525" marT="9525" marB="0"/>
                </a:tc>
                <a:extLst>
                  <a:ext uri="{0D108BD9-81ED-4DB2-BD59-A6C34878D82A}">
                    <a16:rowId xmlns:a16="http://schemas.microsoft.com/office/drawing/2014/main" val="612007654"/>
                  </a:ext>
                </a:extLst>
              </a:tr>
              <a:tr h="560178">
                <a:tc>
                  <a:txBody>
                    <a:bodyPr/>
                    <a:lstStyle/>
                    <a:p>
                      <a:pPr algn="l" fontAlgn="t"/>
                      <a:r>
                        <a:rPr lang="en-US" sz="1800" b="0" u="none" strike="noStrike" kern="1200" dirty="0">
                          <a:solidFill>
                            <a:schemeClr val="tx1"/>
                          </a:solidFill>
                          <a:effectLst/>
                          <a:latin typeface="+mn-lt"/>
                          <a:ea typeface="+mn-ea"/>
                          <a:cs typeface="Calibri" panose="020F0502020204030204" pitchFamily="34" charset="0"/>
                        </a:rPr>
                        <a:t>Chinese</a:t>
                      </a:r>
                      <a:endParaRPr lang="en-HK" sz="1800" b="0" u="none" strike="noStrike" kern="1200" dirty="0">
                        <a:solidFill>
                          <a:schemeClr val="tx1"/>
                        </a:solidFill>
                        <a:effectLst/>
                        <a:latin typeface="+mn-lt"/>
                        <a:ea typeface="+mn-ea"/>
                        <a:cs typeface="Calibri" panose="020F0502020204030204" pitchFamily="34" charset="0"/>
                      </a:endParaRPr>
                    </a:p>
                  </a:txBody>
                  <a:tcPr marL="9525" marR="9525" marT="9525" marB="0"/>
                </a:tc>
                <a:tc>
                  <a:txBody>
                    <a:bodyPr/>
                    <a:lstStyle/>
                    <a:p>
                      <a:pPr algn="l" fontAlgn="b"/>
                      <a:r>
                        <a:rPr lang="ko-KR" altLang="en-US" sz="1800" b="0" u="none" strike="noStrike" kern="1200" dirty="0">
                          <a:solidFill>
                            <a:schemeClr val="tx1"/>
                          </a:solidFill>
                          <a:effectLst/>
                          <a:latin typeface="+mn-lt"/>
                          <a:ea typeface="+mn-ea"/>
                          <a:cs typeface="Calibri" panose="020F0502020204030204" pitchFamily="34" charset="0"/>
                        </a:rPr>
                        <a:t>大茴香</a:t>
                      </a:r>
                    </a:p>
                  </a:txBody>
                  <a:tcPr marL="9525" marR="9525" marT="9525" marB="0"/>
                </a:tc>
                <a:tc>
                  <a:txBody>
                    <a:bodyPr/>
                    <a:lstStyle/>
                    <a:p>
                      <a:pPr algn="l" fontAlgn="b"/>
                      <a:r>
                        <a:rPr lang="en-HK" sz="1800" b="0" i="1" u="none" strike="noStrike" kern="1200" dirty="0" err="1">
                          <a:solidFill>
                            <a:schemeClr val="tx1"/>
                          </a:solidFill>
                          <a:effectLst/>
                          <a:latin typeface="+mn-lt"/>
                          <a:ea typeface="+mn-ea"/>
                          <a:cs typeface="Calibri" panose="020F0502020204030204" pitchFamily="34" charset="0"/>
                        </a:rPr>
                        <a:t>dà</a:t>
                      </a:r>
                      <a:r>
                        <a:rPr lang="en-HK" sz="1800" b="0" i="1" u="none" strike="noStrike" kern="1200" dirty="0">
                          <a:solidFill>
                            <a:schemeClr val="tx1"/>
                          </a:solidFill>
                          <a:effectLst/>
                          <a:latin typeface="+mn-lt"/>
                          <a:ea typeface="+mn-ea"/>
                          <a:cs typeface="Calibri" panose="020F0502020204030204" pitchFamily="34" charset="0"/>
                        </a:rPr>
                        <a:t>​</a:t>
                      </a:r>
                      <a:r>
                        <a:rPr lang="en-HK" sz="1800" b="0" i="1" u="none" strike="noStrike" kern="1200" dirty="0" err="1">
                          <a:solidFill>
                            <a:schemeClr val="tx1"/>
                          </a:solidFill>
                          <a:effectLst/>
                          <a:latin typeface="+mn-lt"/>
                          <a:ea typeface="+mn-ea"/>
                          <a:cs typeface="Calibri" panose="020F0502020204030204" pitchFamily="34" charset="0"/>
                        </a:rPr>
                        <a:t>huíxiāng</a:t>
                      </a:r>
                      <a:endParaRPr lang="en-HK" sz="1800" b="0" i="1" u="none" strike="noStrike" kern="1200" dirty="0">
                        <a:solidFill>
                          <a:schemeClr val="tx1"/>
                        </a:solidFill>
                        <a:effectLst/>
                        <a:latin typeface="+mn-lt"/>
                        <a:ea typeface="+mn-ea"/>
                        <a:cs typeface="Calibri" panose="020F0502020204030204" pitchFamily="34" charset="0"/>
                      </a:endParaRPr>
                    </a:p>
                  </a:txBody>
                  <a:tcPr marL="9525" marR="9525" marT="9525" marB="0"/>
                </a:tc>
                <a:tc>
                  <a:txBody>
                    <a:bodyPr/>
                    <a:lstStyle/>
                    <a:p>
                      <a:pPr algn="l" fontAlgn="t"/>
                      <a:r>
                        <a:rPr lang="en-US" sz="1800" b="0" u="none" strike="noStrike" kern="1200" dirty="0">
                          <a:solidFill>
                            <a:schemeClr val="tx1"/>
                          </a:solidFill>
                          <a:effectLst/>
                          <a:latin typeface="+mn-lt"/>
                          <a:ea typeface="+mn-ea"/>
                          <a:cs typeface="Calibri" panose="020F0502020204030204" pitchFamily="34" charset="0"/>
                        </a:rPr>
                        <a:t>big-fennel</a:t>
                      </a:r>
                      <a:endParaRPr lang="en-HK" sz="1800" b="0" u="none" strike="noStrike" kern="1200" dirty="0">
                        <a:solidFill>
                          <a:schemeClr val="tx1"/>
                        </a:solidFill>
                        <a:effectLst/>
                        <a:latin typeface="+mn-lt"/>
                        <a:ea typeface="+mn-ea"/>
                        <a:cs typeface="Calibri" panose="020F0502020204030204" pitchFamily="34" charset="0"/>
                      </a:endParaRPr>
                    </a:p>
                  </a:txBody>
                  <a:tcPr marL="9525" marR="9525" marT="9525" marB="0"/>
                </a:tc>
                <a:tc>
                  <a:txBody>
                    <a:bodyPr/>
                    <a:lstStyle/>
                    <a:p>
                      <a:pPr algn="l" fontAlgn="t"/>
                      <a:r>
                        <a:rPr lang="en-HK" sz="1800" b="0" i="1" u="none" strike="noStrike" kern="1200" dirty="0" err="1">
                          <a:solidFill>
                            <a:schemeClr val="tx1"/>
                          </a:solidFill>
                          <a:effectLst/>
                          <a:latin typeface="+mn-lt"/>
                          <a:ea typeface="+mn-ea"/>
                          <a:cs typeface="Calibri" panose="020F0502020204030204" pitchFamily="34" charset="0"/>
                        </a:rPr>
                        <a:t>dà</a:t>
                      </a:r>
                      <a:r>
                        <a:rPr lang="en-HK" sz="1800" b="0" i="1" u="none" strike="noStrike" kern="1200" dirty="0">
                          <a:solidFill>
                            <a:schemeClr val="tx1"/>
                          </a:solidFill>
                          <a:effectLst/>
                          <a:latin typeface="+mn-lt"/>
                          <a:ea typeface="+mn-ea"/>
                          <a:cs typeface="Calibri" panose="020F0502020204030204" pitchFamily="34" charset="0"/>
                        </a:rPr>
                        <a:t> </a:t>
                      </a:r>
                      <a:r>
                        <a:rPr lang="en-HK" sz="1800" b="0" i="0" u="none" strike="noStrike" kern="1200" dirty="0">
                          <a:solidFill>
                            <a:schemeClr val="tx1"/>
                          </a:solidFill>
                          <a:effectLst/>
                          <a:latin typeface="+mn-lt"/>
                          <a:ea typeface="+mn-ea"/>
                          <a:cs typeface="Calibri" panose="020F0502020204030204" pitchFamily="34" charset="0"/>
                        </a:rPr>
                        <a:t>‘big’</a:t>
                      </a:r>
                    </a:p>
                  </a:txBody>
                  <a:tcPr marL="9525" marR="9525" marT="9525" marB="0"/>
                </a:tc>
                <a:tc>
                  <a:txBody>
                    <a:bodyPr/>
                    <a:lstStyle/>
                    <a:p>
                      <a:pPr algn="l" fontAlgn="t"/>
                      <a:r>
                        <a:rPr lang="en-HK" sz="1800" b="0" i="1" u="none" strike="noStrike" kern="1200" dirty="0" err="1">
                          <a:solidFill>
                            <a:schemeClr val="tx1"/>
                          </a:solidFill>
                          <a:effectLst/>
                          <a:latin typeface="+mn-lt"/>
                          <a:ea typeface="+mn-ea"/>
                          <a:cs typeface="Calibri" panose="020F0502020204030204" pitchFamily="34" charset="0"/>
                        </a:rPr>
                        <a:t>huíxiāng</a:t>
                      </a:r>
                      <a:endParaRPr lang="en-HK" sz="1800" b="0" i="1" u="none" strike="noStrike" kern="1200" dirty="0">
                        <a:solidFill>
                          <a:schemeClr val="tx1"/>
                        </a:solidFill>
                        <a:effectLst/>
                        <a:latin typeface="+mn-lt"/>
                        <a:ea typeface="+mn-ea"/>
                        <a:cs typeface="Calibri" panose="020F0502020204030204" pitchFamily="34" charset="0"/>
                      </a:endParaRPr>
                    </a:p>
                  </a:txBody>
                  <a:tcPr marL="9525" marR="9525" marT="9525" marB="0"/>
                </a:tc>
                <a:tc>
                  <a:txBody>
                    <a:bodyPr/>
                    <a:lstStyle/>
                    <a:p>
                      <a:pPr algn="l" fontAlgn="t"/>
                      <a:r>
                        <a:rPr lang="en-US" sz="1800" b="0" u="none" strike="noStrike" kern="1200" dirty="0">
                          <a:solidFill>
                            <a:schemeClr val="tx1"/>
                          </a:solidFill>
                          <a:effectLst/>
                          <a:latin typeface="+mn-lt"/>
                          <a:ea typeface="+mn-ea"/>
                          <a:cs typeface="Calibri" panose="020F0502020204030204" pitchFamily="34" charset="0"/>
                        </a:rPr>
                        <a:t>size</a:t>
                      </a:r>
                      <a:endParaRPr lang="en-HK" sz="1800" b="0" u="none" strike="noStrike" kern="1200" dirty="0">
                        <a:solidFill>
                          <a:schemeClr val="tx1"/>
                        </a:solidFill>
                        <a:effectLst/>
                        <a:latin typeface="+mn-lt"/>
                        <a:ea typeface="+mn-ea"/>
                        <a:cs typeface="Calibri" panose="020F0502020204030204" pitchFamily="34" charset="0"/>
                      </a:endParaRPr>
                    </a:p>
                  </a:txBody>
                  <a:tcPr marL="9525" marR="9525" marT="9525" marB="0"/>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HK" sz="1800" b="0" u="none" strike="noStrike" kern="1200" dirty="0">
                          <a:solidFill>
                            <a:schemeClr val="tx1"/>
                          </a:solidFill>
                          <a:effectLst/>
                          <a:latin typeface="+mn-lt"/>
                          <a:ea typeface="+mn-ea"/>
                          <a:cs typeface="Calibri" panose="020F0502020204030204" pitchFamily="34" charset="0"/>
                        </a:rPr>
                        <a:t>prototype similarity</a:t>
                      </a:r>
                    </a:p>
                    <a:p>
                      <a:pPr marL="0" marR="0" lvl="0" indent="0" algn="l" defTabSz="914400" rtl="0" eaLnBrk="1" fontAlgn="t" latinLnBrk="0" hangingPunct="1">
                        <a:lnSpc>
                          <a:spcPct val="100000"/>
                        </a:lnSpc>
                        <a:spcBef>
                          <a:spcPts val="0"/>
                        </a:spcBef>
                        <a:spcAft>
                          <a:spcPts val="0"/>
                        </a:spcAft>
                        <a:buClrTx/>
                        <a:buSzTx/>
                        <a:buFontTx/>
                        <a:buNone/>
                        <a:tabLst/>
                        <a:defRPr/>
                      </a:pPr>
                      <a:r>
                        <a:rPr lang="en-HK" sz="1800" b="0" u="none" strike="noStrike" kern="1200" dirty="0">
                          <a:solidFill>
                            <a:schemeClr val="tx1"/>
                          </a:solidFill>
                          <a:effectLst/>
                          <a:latin typeface="+mn-lt"/>
                          <a:ea typeface="+mn-ea"/>
                          <a:cs typeface="Calibri" panose="020F0502020204030204" pitchFamily="34" charset="0"/>
                        </a:rPr>
                        <a:t>(taste)</a:t>
                      </a:r>
                    </a:p>
                  </a:txBody>
                  <a:tcPr marL="9525" marR="9525" marT="9525" marB="0"/>
                </a:tc>
                <a:extLst>
                  <a:ext uri="{0D108BD9-81ED-4DB2-BD59-A6C34878D82A}">
                    <a16:rowId xmlns:a16="http://schemas.microsoft.com/office/drawing/2014/main" val="3772632790"/>
                  </a:ext>
                </a:extLst>
              </a:tr>
              <a:tr h="570233">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en-US" sz="1800" b="0" u="none" strike="noStrike" kern="1200" dirty="0">
                          <a:solidFill>
                            <a:schemeClr val="tx1"/>
                          </a:solidFill>
                          <a:effectLst/>
                          <a:latin typeface="+mn-lt"/>
                          <a:ea typeface="+mn-ea"/>
                          <a:cs typeface="Calibri" panose="020F0502020204030204" pitchFamily="34" charset="0"/>
                        </a:rPr>
                        <a:t>Chinese</a:t>
                      </a:r>
                      <a:endParaRPr lang="en-HK" sz="1800" b="0" u="none" strike="noStrike" kern="1200" dirty="0">
                        <a:solidFill>
                          <a:schemeClr val="tx1"/>
                        </a:solidFill>
                        <a:effectLst/>
                        <a:latin typeface="+mn-lt"/>
                        <a:ea typeface="+mn-ea"/>
                        <a:cs typeface="Calibri" panose="020F0502020204030204" pitchFamily="34" charset="0"/>
                      </a:endParaRPr>
                    </a:p>
                    <a:p>
                      <a:pPr algn="l" fontAlgn="t"/>
                      <a:endParaRPr lang="en-HK" sz="1800" b="0" u="none" strike="noStrike" kern="1200" dirty="0">
                        <a:solidFill>
                          <a:schemeClr val="tx1"/>
                        </a:solidFill>
                        <a:effectLst/>
                        <a:latin typeface="+mn-lt"/>
                        <a:ea typeface="+mn-ea"/>
                        <a:cs typeface="Calibri" panose="020F0502020204030204" pitchFamily="34" charset="0"/>
                      </a:endParaRPr>
                    </a:p>
                  </a:txBody>
                  <a:tcPr marL="9525" marR="9525" marT="9525" marB="0"/>
                </a:tc>
                <a:tc>
                  <a:txBody>
                    <a:bodyPr/>
                    <a:lstStyle/>
                    <a:p>
                      <a:pPr algn="l" fontAlgn="b"/>
                      <a:r>
                        <a:rPr lang="ko-KR" altLang="en-US" sz="1800" b="0" u="none" strike="noStrike" kern="1200" dirty="0">
                          <a:solidFill>
                            <a:schemeClr val="tx1"/>
                          </a:solidFill>
                          <a:effectLst/>
                          <a:latin typeface="+mn-lt"/>
                          <a:ea typeface="+mn-ea"/>
                          <a:cs typeface="Calibri" panose="020F0502020204030204" pitchFamily="34" charset="0"/>
                        </a:rPr>
                        <a:t>大料</a:t>
                      </a:r>
                    </a:p>
                  </a:txBody>
                  <a:tcPr marL="9525" marR="9525" marT="9525" marB="0"/>
                </a:tc>
                <a:tc>
                  <a:txBody>
                    <a:bodyPr/>
                    <a:lstStyle/>
                    <a:p>
                      <a:pPr algn="l" fontAlgn="b"/>
                      <a:r>
                        <a:rPr lang="en-HK" sz="1800" b="0" i="1" u="none" strike="noStrike" kern="1200" dirty="0" err="1">
                          <a:solidFill>
                            <a:schemeClr val="tx1"/>
                          </a:solidFill>
                          <a:effectLst/>
                          <a:latin typeface="+mn-lt"/>
                          <a:ea typeface="+mn-ea"/>
                          <a:cs typeface="Calibri" panose="020F0502020204030204" pitchFamily="34" charset="0"/>
                        </a:rPr>
                        <a:t>dà</a:t>
                      </a:r>
                      <a:r>
                        <a:rPr lang="en-HK" sz="1800" b="0" i="1" u="none" strike="noStrike" kern="1200" dirty="0">
                          <a:solidFill>
                            <a:schemeClr val="tx1"/>
                          </a:solidFill>
                          <a:effectLst/>
                          <a:latin typeface="+mn-lt"/>
                          <a:ea typeface="+mn-ea"/>
                          <a:cs typeface="Calibri" panose="020F0502020204030204" pitchFamily="34" charset="0"/>
                        </a:rPr>
                        <a:t>​</a:t>
                      </a:r>
                      <a:r>
                        <a:rPr lang="en-HK" sz="1800" b="0" i="1" u="none" strike="noStrike" kern="1200" dirty="0" err="1">
                          <a:solidFill>
                            <a:schemeClr val="tx1"/>
                          </a:solidFill>
                          <a:effectLst/>
                          <a:latin typeface="+mn-lt"/>
                          <a:ea typeface="+mn-ea"/>
                          <a:cs typeface="Calibri" panose="020F0502020204030204" pitchFamily="34" charset="0"/>
                        </a:rPr>
                        <a:t>liào</a:t>
                      </a:r>
                      <a:endParaRPr lang="en-HK" sz="1800" b="0" i="1" u="none" strike="noStrike" kern="1200" dirty="0">
                        <a:solidFill>
                          <a:schemeClr val="tx1"/>
                        </a:solidFill>
                        <a:effectLst/>
                        <a:latin typeface="+mn-lt"/>
                        <a:ea typeface="+mn-ea"/>
                        <a:cs typeface="Calibri" panose="020F0502020204030204" pitchFamily="34" charset="0"/>
                      </a:endParaRPr>
                    </a:p>
                  </a:txBody>
                  <a:tcPr marL="9525" marR="9525" marT="9525" marB="0"/>
                </a:tc>
                <a:tc>
                  <a:txBody>
                    <a:bodyPr/>
                    <a:lstStyle/>
                    <a:p>
                      <a:pPr algn="l" fontAlgn="t"/>
                      <a:r>
                        <a:rPr lang="en-US" sz="1800" b="0" u="none" strike="noStrike" kern="1200" dirty="0">
                          <a:solidFill>
                            <a:schemeClr val="tx1"/>
                          </a:solidFill>
                          <a:effectLst/>
                          <a:latin typeface="+mn-lt"/>
                          <a:ea typeface="+mn-ea"/>
                          <a:cs typeface="Calibri" panose="020F0502020204030204" pitchFamily="34" charset="0"/>
                        </a:rPr>
                        <a:t>big-ingredient</a:t>
                      </a:r>
                      <a:endParaRPr lang="en-HK" sz="1800" b="0" u="none" strike="noStrike" kern="1200" dirty="0">
                        <a:solidFill>
                          <a:schemeClr val="tx1"/>
                        </a:solidFill>
                        <a:effectLst/>
                        <a:latin typeface="+mn-lt"/>
                        <a:ea typeface="+mn-ea"/>
                        <a:cs typeface="Calibri" panose="020F0502020204030204" pitchFamily="34" charset="0"/>
                      </a:endParaRPr>
                    </a:p>
                  </a:txBody>
                  <a:tcPr marL="9525" marR="9525" marT="9525" marB="0"/>
                </a:tc>
                <a:tc>
                  <a:txBody>
                    <a:bodyPr/>
                    <a:lstStyle/>
                    <a:p>
                      <a:pPr algn="l" fontAlgn="t"/>
                      <a:r>
                        <a:rPr lang="en-HK" sz="1800" b="0" i="1" u="none" strike="noStrike" kern="1200" dirty="0" err="1">
                          <a:solidFill>
                            <a:schemeClr val="tx1"/>
                          </a:solidFill>
                          <a:effectLst/>
                          <a:latin typeface="+mn-lt"/>
                          <a:ea typeface="+mn-ea"/>
                          <a:cs typeface="Calibri" panose="020F0502020204030204" pitchFamily="34" charset="0"/>
                        </a:rPr>
                        <a:t>dà</a:t>
                      </a:r>
                      <a:r>
                        <a:rPr lang="en-HK" sz="1800" b="0" i="1" u="none" strike="noStrike" kern="1200" dirty="0">
                          <a:solidFill>
                            <a:schemeClr val="tx1"/>
                          </a:solidFill>
                          <a:effectLst/>
                          <a:latin typeface="+mn-lt"/>
                          <a:ea typeface="+mn-ea"/>
                          <a:cs typeface="Calibri" panose="020F0502020204030204" pitchFamily="34" charset="0"/>
                        </a:rPr>
                        <a:t> </a:t>
                      </a:r>
                      <a:r>
                        <a:rPr lang="en-HK" sz="1800" b="0" i="0" u="none" strike="noStrike" kern="1200" dirty="0">
                          <a:solidFill>
                            <a:schemeClr val="tx1"/>
                          </a:solidFill>
                          <a:effectLst/>
                          <a:latin typeface="+mn-lt"/>
                          <a:ea typeface="+mn-ea"/>
                          <a:cs typeface="Calibri" panose="020F0502020204030204" pitchFamily="34" charset="0"/>
                        </a:rPr>
                        <a:t>‘big</a:t>
                      </a:r>
                      <a:r>
                        <a:rPr lang="en-HK" sz="1800" b="0" i="1" u="none" strike="noStrike" kern="1200" dirty="0">
                          <a:solidFill>
                            <a:schemeClr val="tx1"/>
                          </a:solidFill>
                          <a:effectLst/>
                          <a:latin typeface="+mn-lt"/>
                          <a:ea typeface="+mn-ea"/>
                          <a:cs typeface="Calibri" panose="020F0502020204030204" pitchFamily="34" charset="0"/>
                        </a:rPr>
                        <a:t>’</a:t>
                      </a:r>
                      <a:endParaRPr lang="en-HK" sz="1800" b="0" u="none" strike="noStrike" kern="1200" dirty="0">
                        <a:solidFill>
                          <a:schemeClr val="tx1"/>
                        </a:solidFill>
                        <a:effectLst/>
                        <a:latin typeface="+mn-lt"/>
                        <a:ea typeface="+mn-ea"/>
                        <a:cs typeface="Calibri" panose="020F0502020204030204" pitchFamily="34" charset="0"/>
                      </a:endParaRPr>
                    </a:p>
                  </a:txBody>
                  <a:tcPr marL="9525" marR="9525" marT="9525" marB="0"/>
                </a:tc>
                <a:tc>
                  <a:txBody>
                    <a:bodyPr/>
                    <a:lstStyle/>
                    <a:p>
                      <a:pPr algn="l" fontAlgn="t"/>
                      <a:r>
                        <a:rPr lang="en-HK" sz="1800" b="0" i="1" u="none" strike="noStrike" kern="1200" dirty="0">
                          <a:solidFill>
                            <a:schemeClr val="tx1"/>
                          </a:solidFill>
                          <a:effectLst/>
                          <a:latin typeface="+mn-lt"/>
                          <a:ea typeface="+mn-ea"/>
                          <a:cs typeface="Calibri" panose="020F0502020204030204" pitchFamily="34" charset="0"/>
                        </a:rPr>
                        <a:t>​</a:t>
                      </a:r>
                      <a:r>
                        <a:rPr lang="en-HK" sz="1800" b="0" i="1" u="none" strike="noStrike" kern="1200" dirty="0" err="1">
                          <a:solidFill>
                            <a:schemeClr val="tx1"/>
                          </a:solidFill>
                          <a:effectLst/>
                          <a:latin typeface="+mn-lt"/>
                          <a:ea typeface="+mn-ea"/>
                          <a:cs typeface="Calibri" panose="020F0502020204030204" pitchFamily="34" charset="0"/>
                        </a:rPr>
                        <a:t>liào</a:t>
                      </a:r>
                      <a:endParaRPr lang="en-HK" sz="1800" b="0" i="1" u="none" strike="noStrike" kern="1200" dirty="0">
                        <a:solidFill>
                          <a:schemeClr val="tx1"/>
                        </a:solidFill>
                        <a:effectLst/>
                        <a:latin typeface="+mn-lt"/>
                        <a:ea typeface="+mn-ea"/>
                        <a:cs typeface="Calibri" panose="020F0502020204030204" pitchFamily="34" charset="0"/>
                      </a:endParaRPr>
                    </a:p>
                  </a:txBody>
                  <a:tcPr marL="9525" marR="9525" marT="9525" marB="0"/>
                </a:tc>
                <a:tc>
                  <a:txBody>
                    <a:bodyPr/>
                    <a:lstStyle/>
                    <a:p>
                      <a:pPr algn="l" fontAlgn="t"/>
                      <a:r>
                        <a:rPr lang="en-US" sz="1800" b="0" u="none" strike="noStrike" kern="1200" dirty="0">
                          <a:solidFill>
                            <a:schemeClr val="tx1"/>
                          </a:solidFill>
                          <a:effectLst/>
                          <a:latin typeface="+mn-lt"/>
                          <a:ea typeface="+mn-ea"/>
                          <a:cs typeface="Calibri" panose="020F0502020204030204" pitchFamily="34" charset="0"/>
                        </a:rPr>
                        <a:t>size</a:t>
                      </a:r>
                      <a:endParaRPr lang="en-HK" sz="1800" b="0" u="none" strike="noStrike" kern="1200" dirty="0">
                        <a:solidFill>
                          <a:schemeClr val="tx1"/>
                        </a:solidFill>
                        <a:effectLst/>
                        <a:latin typeface="+mn-lt"/>
                        <a:ea typeface="+mn-ea"/>
                        <a:cs typeface="Calibri" panose="020F0502020204030204" pitchFamily="34" charset="0"/>
                      </a:endParaRPr>
                    </a:p>
                  </a:txBody>
                  <a:tcPr marL="9525" marR="9525" marT="9525" marB="0"/>
                </a:tc>
                <a:tc>
                  <a:txBody>
                    <a:bodyPr/>
                    <a:lstStyle/>
                    <a:p>
                      <a:pPr algn="l" fontAlgn="t"/>
                      <a:r>
                        <a:rPr lang="en-HK" sz="1800" b="0" u="none" strike="noStrike" kern="1200" dirty="0">
                          <a:solidFill>
                            <a:schemeClr val="tx1"/>
                          </a:solidFill>
                          <a:effectLst/>
                          <a:latin typeface="+mn-lt"/>
                          <a:ea typeface="+mn-ea"/>
                          <a:cs typeface="Calibri" panose="020F0502020204030204" pitchFamily="34" charset="0"/>
                        </a:rPr>
                        <a:t>function</a:t>
                      </a:r>
                    </a:p>
                  </a:txBody>
                  <a:tcPr marL="9525" marR="9525" marT="9525" marB="0"/>
                </a:tc>
                <a:extLst>
                  <a:ext uri="{0D108BD9-81ED-4DB2-BD59-A6C34878D82A}">
                    <a16:rowId xmlns:a16="http://schemas.microsoft.com/office/drawing/2014/main" val="1043730839"/>
                  </a:ext>
                </a:extLst>
              </a:tr>
              <a:tr h="583650">
                <a:tc>
                  <a:txBody>
                    <a:bodyPr/>
                    <a:lstStyle/>
                    <a:p>
                      <a:pPr algn="l" fontAlgn="t"/>
                      <a:r>
                        <a:rPr lang="en-HK" sz="1800" b="0" u="none" strike="noStrike" kern="1200" dirty="0">
                          <a:solidFill>
                            <a:schemeClr val="tx1"/>
                          </a:solidFill>
                          <a:effectLst/>
                          <a:latin typeface="+mn-lt"/>
                          <a:ea typeface="+mn-ea"/>
                          <a:cs typeface="Calibri" panose="020F0502020204030204" pitchFamily="34" charset="0"/>
                        </a:rPr>
                        <a:t>English</a:t>
                      </a:r>
                    </a:p>
                  </a:txBody>
                  <a:tcPr marL="9525" marR="9525" marT="9525" marB="0"/>
                </a:tc>
                <a:tc>
                  <a:txBody>
                    <a:bodyPr/>
                    <a:lstStyle/>
                    <a:p>
                      <a:pPr algn="l" fontAlgn="t"/>
                      <a:r>
                        <a:rPr lang="en-HK" sz="1800" b="0" u="none" strike="noStrike" kern="1200" dirty="0">
                          <a:solidFill>
                            <a:schemeClr val="tx1"/>
                          </a:solidFill>
                          <a:effectLst/>
                          <a:latin typeface="+mn-lt"/>
                          <a:ea typeface="+mn-ea"/>
                          <a:cs typeface="Calibri" panose="020F0502020204030204" pitchFamily="34" charset="0"/>
                        </a:rPr>
                        <a:t>-</a:t>
                      </a:r>
                    </a:p>
                  </a:txBody>
                  <a:tcPr marL="9525" marR="9525" marT="9525" marB="0"/>
                </a:tc>
                <a:tc>
                  <a:txBody>
                    <a:bodyPr/>
                    <a:lstStyle/>
                    <a:p>
                      <a:pPr algn="l" fontAlgn="t"/>
                      <a:r>
                        <a:rPr lang="en-HK" sz="1800" b="0" i="1" u="none" strike="noStrike" kern="1200" dirty="0">
                          <a:solidFill>
                            <a:schemeClr val="tx1"/>
                          </a:solidFill>
                          <a:effectLst/>
                          <a:latin typeface="+mn-lt"/>
                          <a:ea typeface="+mn-ea"/>
                          <a:cs typeface="Calibri" panose="020F0502020204030204" pitchFamily="34" charset="0"/>
                        </a:rPr>
                        <a:t>star anise</a:t>
                      </a:r>
                    </a:p>
                  </a:txBody>
                  <a:tcPr marL="9525" marR="9525" marT="9525" marB="0"/>
                </a:tc>
                <a:tc>
                  <a:txBody>
                    <a:bodyPr/>
                    <a:lstStyle/>
                    <a:p>
                      <a:pPr algn="l" fontAlgn="t"/>
                      <a:r>
                        <a:rPr lang="en-US" sz="1800" b="0" u="none" strike="noStrike" kern="1200" dirty="0">
                          <a:solidFill>
                            <a:schemeClr val="tx1"/>
                          </a:solidFill>
                          <a:effectLst/>
                          <a:latin typeface="+mn-lt"/>
                          <a:ea typeface="+mn-ea"/>
                          <a:cs typeface="Calibri" panose="020F0502020204030204" pitchFamily="34" charset="0"/>
                        </a:rPr>
                        <a:t>-</a:t>
                      </a:r>
                      <a:endParaRPr lang="en-HK" sz="1800" b="0" u="none" strike="noStrike" kern="1200" dirty="0">
                        <a:solidFill>
                          <a:schemeClr val="tx1"/>
                        </a:solidFill>
                        <a:effectLst/>
                        <a:latin typeface="+mn-lt"/>
                        <a:ea typeface="+mn-ea"/>
                        <a:cs typeface="Calibri" panose="020F0502020204030204" pitchFamily="34" charset="0"/>
                      </a:endParaRPr>
                    </a:p>
                  </a:txBody>
                  <a:tcPr marL="9525" marR="9525" marT="9525" marB="0"/>
                </a:tc>
                <a:tc>
                  <a:txBody>
                    <a:bodyPr/>
                    <a:lstStyle/>
                    <a:p>
                      <a:pPr algn="l" fontAlgn="t"/>
                      <a:r>
                        <a:rPr lang="en-HK" sz="1800" b="0" u="none" strike="noStrike" kern="1200" dirty="0">
                          <a:solidFill>
                            <a:schemeClr val="tx1"/>
                          </a:solidFill>
                          <a:effectLst/>
                          <a:latin typeface="+mn-lt"/>
                          <a:ea typeface="+mn-ea"/>
                          <a:cs typeface="Calibri" panose="020F0502020204030204" pitchFamily="34" charset="0"/>
                        </a:rPr>
                        <a:t>star</a:t>
                      </a:r>
                    </a:p>
                  </a:txBody>
                  <a:tcPr marL="9525" marR="9525" marT="9525" marB="0"/>
                </a:tc>
                <a:tc>
                  <a:txBody>
                    <a:bodyPr/>
                    <a:lstStyle/>
                    <a:p>
                      <a:pPr algn="l" fontAlgn="t"/>
                      <a:r>
                        <a:rPr lang="en-HK" sz="1800" b="0" i="1" u="none" strike="noStrike" kern="1200" dirty="0">
                          <a:solidFill>
                            <a:schemeClr val="tx1"/>
                          </a:solidFill>
                          <a:effectLst/>
                          <a:latin typeface="+mn-lt"/>
                          <a:ea typeface="+mn-ea"/>
                          <a:cs typeface="Calibri" panose="020F0502020204030204" pitchFamily="34" charset="0"/>
                        </a:rPr>
                        <a:t>anise</a:t>
                      </a:r>
                    </a:p>
                  </a:txBody>
                  <a:tcPr marL="9525" marR="9525" marT="9525" marB="0"/>
                </a:tc>
                <a:tc>
                  <a:txBody>
                    <a:bodyPr/>
                    <a:lstStyle/>
                    <a:p>
                      <a:pPr algn="l" fontAlgn="t"/>
                      <a:r>
                        <a:rPr lang="en-HK" sz="1800" b="0" u="none" strike="noStrike" kern="1200" dirty="0">
                          <a:solidFill>
                            <a:schemeClr val="tx1"/>
                          </a:solidFill>
                          <a:effectLst/>
                          <a:latin typeface="+mn-lt"/>
                          <a:ea typeface="+mn-ea"/>
                          <a:cs typeface="Calibri" panose="020F0502020204030204" pitchFamily="34" charset="0"/>
                        </a:rPr>
                        <a:t>shape</a:t>
                      </a:r>
                    </a:p>
                  </a:txBody>
                  <a:tcPr marL="9525" marR="9525" marT="9525" marB="0"/>
                </a:tc>
                <a:tc>
                  <a:txBody>
                    <a:bodyPr/>
                    <a:lstStyle/>
                    <a:p>
                      <a:pPr algn="l" fontAlgn="t"/>
                      <a:r>
                        <a:rPr lang="en-HK" sz="1800" b="0" u="none" strike="noStrike" kern="1200" dirty="0">
                          <a:solidFill>
                            <a:schemeClr val="tx1"/>
                          </a:solidFill>
                          <a:effectLst/>
                          <a:latin typeface="+mn-lt"/>
                          <a:ea typeface="+mn-ea"/>
                          <a:cs typeface="Calibri" panose="020F0502020204030204" pitchFamily="34" charset="0"/>
                        </a:rPr>
                        <a:t>prototype similarity</a:t>
                      </a:r>
                    </a:p>
                    <a:p>
                      <a:pPr algn="l" fontAlgn="t"/>
                      <a:r>
                        <a:rPr lang="en-HK" sz="1800" b="0" u="none" strike="noStrike" kern="1200" dirty="0">
                          <a:solidFill>
                            <a:schemeClr val="tx1"/>
                          </a:solidFill>
                          <a:effectLst/>
                          <a:latin typeface="+mn-lt"/>
                          <a:ea typeface="+mn-ea"/>
                          <a:cs typeface="Calibri" panose="020F0502020204030204" pitchFamily="34" charset="0"/>
                        </a:rPr>
                        <a:t>(taste)</a:t>
                      </a:r>
                    </a:p>
                  </a:txBody>
                  <a:tcPr marL="9525" marR="9525" marT="9525" marB="0"/>
                </a:tc>
                <a:extLst>
                  <a:ext uri="{0D108BD9-81ED-4DB2-BD59-A6C34878D82A}">
                    <a16:rowId xmlns:a16="http://schemas.microsoft.com/office/drawing/2014/main" val="3858634581"/>
                  </a:ext>
                </a:extLst>
              </a:tr>
              <a:tr h="583650">
                <a:tc>
                  <a:txBody>
                    <a:bodyPr/>
                    <a:lstStyle/>
                    <a:p>
                      <a:pPr algn="l" fontAlgn="t"/>
                      <a:r>
                        <a:rPr lang="en-HK" sz="1800" b="0" u="none" strike="noStrike" kern="1200" dirty="0">
                          <a:solidFill>
                            <a:schemeClr val="tx1"/>
                          </a:solidFill>
                          <a:effectLst/>
                          <a:latin typeface="+mn-lt"/>
                          <a:ea typeface="+mn-ea"/>
                          <a:cs typeface="Calibri" panose="020F0502020204030204" pitchFamily="34" charset="0"/>
                        </a:rPr>
                        <a:t>English</a:t>
                      </a:r>
                    </a:p>
                  </a:txBody>
                  <a:tcPr marL="9525" marR="9525" marT="9525" marB="0"/>
                </a:tc>
                <a:tc>
                  <a:txBody>
                    <a:bodyPr/>
                    <a:lstStyle/>
                    <a:p>
                      <a:pPr algn="l" fontAlgn="t"/>
                      <a:r>
                        <a:rPr lang="en-HK" sz="1800" b="0" u="none" strike="noStrike" kern="1200" dirty="0">
                          <a:solidFill>
                            <a:schemeClr val="tx1"/>
                          </a:solidFill>
                          <a:effectLst/>
                          <a:latin typeface="+mn-lt"/>
                          <a:ea typeface="+mn-ea"/>
                          <a:cs typeface="Calibri" panose="020F0502020204030204" pitchFamily="34" charset="0"/>
                        </a:rPr>
                        <a:t>-</a:t>
                      </a:r>
                    </a:p>
                  </a:txBody>
                  <a:tcPr marL="9525" marR="9525" marT="9525" marB="0"/>
                </a:tc>
                <a:tc>
                  <a:txBody>
                    <a:bodyPr/>
                    <a:lstStyle/>
                    <a:p>
                      <a:pPr algn="l" fontAlgn="t"/>
                      <a:r>
                        <a:rPr lang="en-HK" sz="1800" b="0" i="1" u="none" strike="noStrike" kern="1200" dirty="0">
                          <a:solidFill>
                            <a:schemeClr val="tx1"/>
                          </a:solidFill>
                          <a:effectLst/>
                          <a:latin typeface="+mn-lt"/>
                          <a:ea typeface="+mn-ea"/>
                          <a:cs typeface="Calibri" panose="020F0502020204030204" pitchFamily="34" charset="0"/>
                        </a:rPr>
                        <a:t>Chinese anise</a:t>
                      </a:r>
                    </a:p>
                  </a:txBody>
                  <a:tcPr marL="9525" marR="9525" marT="9525" marB="0"/>
                </a:tc>
                <a:tc>
                  <a:txBody>
                    <a:bodyPr/>
                    <a:lstStyle/>
                    <a:p>
                      <a:pPr algn="l" fontAlgn="t"/>
                      <a:r>
                        <a:rPr lang="en-US" sz="1800" b="0" u="none" strike="noStrike" kern="1200" dirty="0">
                          <a:solidFill>
                            <a:schemeClr val="tx1"/>
                          </a:solidFill>
                          <a:effectLst/>
                          <a:latin typeface="+mn-lt"/>
                          <a:ea typeface="+mn-ea"/>
                          <a:cs typeface="Calibri" panose="020F0502020204030204" pitchFamily="34" charset="0"/>
                        </a:rPr>
                        <a:t>-</a:t>
                      </a:r>
                      <a:endParaRPr lang="en-HK" sz="1800" b="0" u="none" strike="noStrike" kern="1200" dirty="0">
                        <a:solidFill>
                          <a:schemeClr val="tx1"/>
                        </a:solidFill>
                        <a:effectLst/>
                        <a:latin typeface="+mn-lt"/>
                        <a:ea typeface="+mn-ea"/>
                        <a:cs typeface="Calibri" panose="020F0502020204030204" pitchFamily="34" charset="0"/>
                      </a:endParaRPr>
                    </a:p>
                  </a:txBody>
                  <a:tcPr marL="9525" marR="9525" marT="9525" marB="0"/>
                </a:tc>
                <a:tc>
                  <a:txBody>
                    <a:bodyPr/>
                    <a:lstStyle/>
                    <a:p>
                      <a:pPr algn="l" fontAlgn="t"/>
                      <a:r>
                        <a:rPr lang="en-HK" sz="1800" b="0" u="none" strike="noStrike" kern="1200" dirty="0">
                          <a:solidFill>
                            <a:schemeClr val="tx1"/>
                          </a:solidFill>
                          <a:effectLst/>
                          <a:latin typeface="+mn-lt"/>
                          <a:ea typeface="+mn-ea"/>
                          <a:cs typeface="Calibri" panose="020F0502020204030204" pitchFamily="34" charset="0"/>
                        </a:rPr>
                        <a:t>Chinese</a:t>
                      </a:r>
                    </a:p>
                  </a:txBody>
                  <a:tcPr marL="9525" marR="9525" marT="9525" marB="0"/>
                </a:tc>
                <a:tc>
                  <a:txBody>
                    <a:bodyPr/>
                    <a:lstStyle/>
                    <a:p>
                      <a:pPr algn="l" fontAlgn="t"/>
                      <a:r>
                        <a:rPr lang="en-HK" sz="1800" b="0" i="1" u="none" strike="noStrike" kern="1200" dirty="0">
                          <a:solidFill>
                            <a:schemeClr val="tx1"/>
                          </a:solidFill>
                          <a:effectLst/>
                          <a:latin typeface="+mn-lt"/>
                          <a:ea typeface="+mn-ea"/>
                          <a:cs typeface="Calibri" panose="020F0502020204030204" pitchFamily="34" charset="0"/>
                        </a:rPr>
                        <a:t>anise</a:t>
                      </a:r>
                    </a:p>
                  </a:txBody>
                  <a:tcPr marL="9525" marR="9525" marT="9525" marB="0"/>
                </a:tc>
                <a:tc>
                  <a:txBody>
                    <a:bodyPr/>
                    <a:lstStyle/>
                    <a:p>
                      <a:pPr algn="l" fontAlgn="t"/>
                      <a:r>
                        <a:rPr lang="en-HK" sz="1800" b="0" u="none" strike="noStrike" kern="1200" dirty="0">
                          <a:solidFill>
                            <a:schemeClr val="tx1"/>
                          </a:solidFill>
                          <a:effectLst/>
                          <a:latin typeface="+mn-lt"/>
                          <a:ea typeface="+mn-ea"/>
                          <a:cs typeface="Calibri" panose="020F0502020204030204" pitchFamily="34" charset="0"/>
                        </a:rPr>
                        <a:t>origin</a:t>
                      </a:r>
                    </a:p>
                  </a:txBody>
                  <a:tcPr marL="9525" marR="9525" marT="9525" marB="0"/>
                </a:tc>
                <a:tc>
                  <a:txBody>
                    <a:bodyPr/>
                    <a:lstStyle/>
                    <a:p>
                      <a:pPr algn="l" fontAlgn="t"/>
                      <a:r>
                        <a:rPr lang="en-HK" sz="1800" b="0" u="none" strike="noStrike" kern="1200" dirty="0">
                          <a:solidFill>
                            <a:schemeClr val="tx1"/>
                          </a:solidFill>
                          <a:effectLst/>
                          <a:latin typeface="+mn-lt"/>
                          <a:ea typeface="+mn-ea"/>
                          <a:cs typeface="Calibri" panose="020F0502020204030204" pitchFamily="34" charset="0"/>
                        </a:rPr>
                        <a:t>prototype similarity</a:t>
                      </a:r>
                    </a:p>
                    <a:p>
                      <a:pPr algn="l" fontAlgn="t"/>
                      <a:r>
                        <a:rPr lang="en-HK" sz="1800" b="0" u="none" strike="noStrike" kern="1200" dirty="0">
                          <a:solidFill>
                            <a:schemeClr val="tx1"/>
                          </a:solidFill>
                          <a:effectLst/>
                          <a:latin typeface="+mn-lt"/>
                          <a:ea typeface="+mn-ea"/>
                          <a:cs typeface="Calibri" panose="020F0502020204030204" pitchFamily="34" charset="0"/>
                        </a:rPr>
                        <a:t>(taste)</a:t>
                      </a:r>
                    </a:p>
                  </a:txBody>
                  <a:tcPr marL="9525" marR="9525" marT="9525" marB="0"/>
                </a:tc>
                <a:extLst>
                  <a:ext uri="{0D108BD9-81ED-4DB2-BD59-A6C34878D82A}">
                    <a16:rowId xmlns:a16="http://schemas.microsoft.com/office/drawing/2014/main" val="2610836663"/>
                  </a:ext>
                </a:extLst>
              </a:tr>
              <a:tr h="570233">
                <a:tc>
                  <a:txBody>
                    <a:bodyPr/>
                    <a:lstStyle/>
                    <a:p>
                      <a:pPr algn="l" fontAlgn="t"/>
                      <a:r>
                        <a:rPr lang="en-HK" sz="1800" u="none" strike="noStrike" dirty="0">
                          <a:solidFill>
                            <a:schemeClr val="tx1"/>
                          </a:solidFill>
                          <a:effectLst/>
                          <a:latin typeface="+mn-lt"/>
                          <a:cs typeface="Calibri" panose="020F0502020204030204" pitchFamily="34" charset="0"/>
                        </a:rPr>
                        <a:t>English</a:t>
                      </a:r>
                      <a:endParaRPr lang="en-HK" sz="1800" b="0" i="0" u="none" strike="noStrike" dirty="0">
                        <a:solidFill>
                          <a:schemeClr val="tx1"/>
                        </a:solidFill>
                        <a:effectLst/>
                        <a:latin typeface="+mn-lt"/>
                        <a:cs typeface="Calibri" panose="020F0502020204030204" pitchFamily="34" charset="0"/>
                      </a:endParaRPr>
                    </a:p>
                  </a:txBody>
                  <a:tcPr marL="9525" marR="9525" marT="9525" marB="0"/>
                </a:tc>
                <a:tc>
                  <a:txBody>
                    <a:bodyPr/>
                    <a:lstStyle/>
                    <a:p>
                      <a:pPr algn="l" fontAlgn="t"/>
                      <a:r>
                        <a:rPr lang="en-US" sz="1800" u="none" strike="noStrike" kern="1200" dirty="0">
                          <a:solidFill>
                            <a:schemeClr val="tx1"/>
                          </a:solidFill>
                          <a:effectLst/>
                          <a:latin typeface="+mn-lt"/>
                          <a:ea typeface="+mn-ea"/>
                          <a:cs typeface="Calibri" panose="020F0502020204030204" pitchFamily="34" charset="0"/>
                        </a:rPr>
                        <a:t>-</a:t>
                      </a:r>
                      <a:endParaRPr lang="en-HK" sz="1800" u="none" strike="noStrike" kern="1200" dirty="0">
                        <a:solidFill>
                          <a:schemeClr val="tx1"/>
                        </a:solidFill>
                        <a:effectLst/>
                        <a:latin typeface="+mn-lt"/>
                        <a:ea typeface="+mn-ea"/>
                        <a:cs typeface="Calibri" panose="020F0502020204030204" pitchFamily="34" charset="0"/>
                      </a:endParaRPr>
                    </a:p>
                  </a:txBody>
                  <a:tcPr marL="9525" marR="9525" marT="9525" marB="0"/>
                </a:tc>
                <a:tc>
                  <a:txBody>
                    <a:bodyPr/>
                    <a:lstStyle/>
                    <a:p>
                      <a:pPr algn="l" fontAlgn="t"/>
                      <a:r>
                        <a:rPr lang="en-US" sz="1800" i="1" u="none" strike="noStrike" kern="1200" dirty="0">
                          <a:solidFill>
                            <a:schemeClr val="tx1"/>
                          </a:solidFill>
                          <a:effectLst/>
                          <a:latin typeface="+mn-lt"/>
                          <a:ea typeface="+mn-ea"/>
                          <a:cs typeface="Calibri" panose="020F0502020204030204" pitchFamily="34" charset="0"/>
                        </a:rPr>
                        <a:t>Chinese star anise</a:t>
                      </a:r>
                      <a:endParaRPr lang="en-HK" sz="1800" i="1" u="none" strike="noStrike" kern="1200" dirty="0">
                        <a:solidFill>
                          <a:schemeClr val="tx1"/>
                        </a:solidFill>
                        <a:effectLst/>
                        <a:latin typeface="+mn-lt"/>
                        <a:ea typeface="+mn-ea"/>
                        <a:cs typeface="Calibri" panose="020F0502020204030204" pitchFamily="34" charset="0"/>
                      </a:endParaRPr>
                    </a:p>
                  </a:txBody>
                  <a:tcPr marL="9525" marR="9525" marT="9525" marB="0"/>
                </a:tc>
                <a:tc>
                  <a:txBody>
                    <a:bodyPr/>
                    <a:lstStyle/>
                    <a:p>
                      <a:pPr algn="l" fontAlgn="t"/>
                      <a:r>
                        <a:rPr lang="en-US" sz="1800" u="none" strike="noStrike" kern="1200" dirty="0">
                          <a:solidFill>
                            <a:schemeClr val="tx1"/>
                          </a:solidFill>
                          <a:effectLst/>
                          <a:latin typeface="+mn-lt"/>
                          <a:ea typeface="+mn-ea"/>
                          <a:cs typeface="Calibri" panose="020F0502020204030204" pitchFamily="34" charset="0"/>
                        </a:rPr>
                        <a:t>-</a:t>
                      </a:r>
                      <a:endParaRPr lang="en-HK" sz="1800" u="none" strike="noStrike" kern="1200" dirty="0">
                        <a:solidFill>
                          <a:schemeClr val="tx1"/>
                        </a:solidFill>
                        <a:effectLst/>
                        <a:latin typeface="+mn-lt"/>
                        <a:ea typeface="+mn-ea"/>
                        <a:cs typeface="Calibri" panose="020F0502020204030204" pitchFamily="34" charset="0"/>
                      </a:endParaRPr>
                    </a:p>
                  </a:txBody>
                  <a:tcPr marL="9525" marR="9525" marT="9525" marB="0"/>
                </a:tc>
                <a:tc>
                  <a:txBody>
                    <a:bodyPr/>
                    <a:lstStyle/>
                    <a:p>
                      <a:pPr algn="l" fontAlgn="t"/>
                      <a:r>
                        <a:rPr lang="en-US" sz="1800" i="0" u="none" strike="noStrike" kern="1200" dirty="0">
                          <a:solidFill>
                            <a:schemeClr val="tx1"/>
                          </a:solidFill>
                          <a:effectLst/>
                          <a:latin typeface="+mn-lt"/>
                          <a:ea typeface="+mn-ea"/>
                          <a:cs typeface="Calibri" panose="020F0502020204030204" pitchFamily="34" charset="0"/>
                        </a:rPr>
                        <a:t>star; </a:t>
                      </a:r>
                      <a:br>
                        <a:rPr lang="en-US" sz="1800" i="0" u="none" strike="noStrike" kern="1200" dirty="0">
                          <a:solidFill>
                            <a:schemeClr val="tx1"/>
                          </a:solidFill>
                          <a:effectLst/>
                          <a:latin typeface="+mn-lt"/>
                          <a:ea typeface="+mn-ea"/>
                          <a:cs typeface="Calibri" panose="020F0502020204030204" pitchFamily="34" charset="0"/>
                        </a:rPr>
                      </a:br>
                      <a:r>
                        <a:rPr lang="en-US" sz="1800" i="0" u="none" strike="noStrike" kern="1200" dirty="0">
                          <a:solidFill>
                            <a:schemeClr val="tx1"/>
                          </a:solidFill>
                          <a:effectLst/>
                          <a:latin typeface="+mn-lt"/>
                          <a:ea typeface="+mn-ea"/>
                          <a:cs typeface="Calibri" panose="020F0502020204030204" pitchFamily="34" charset="0"/>
                        </a:rPr>
                        <a:t>Chinese</a:t>
                      </a:r>
                      <a:endParaRPr lang="en-HK" sz="1800" i="0" u="none" strike="noStrike" kern="1200" dirty="0">
                        <a:solidFill>
                          <a:schemeClr val="tx1"/>
                        </a:solidFill>
                        <a:effectLst/>
                        <a:latin typeface="+mn-lt"/>
                        <a:ea typeface="+mn-ea"/>
                        <a:cs typeface="Calibri" panose="020F0502020204030204" pitchFamily="34" charset="0"/>
                      </a:endParaRPr>
                    </a:p>
                  </a:txBody>
                  <a:tcPr marL="9525" marR="9525" marT="9525" marB="0"/>
                </a:tc>
                <a:tc>
                  <a:txBody>
                    <a:bodyPr/>
                    <a:lstStyle/>
                    <a:p>
                      <a:pPr algn="l" fontAlgn="t"/>
                      <a:r>
                        <a:rPr lang="en-US" sz="1800" i="1" u="none" strike="noStrike" kern="1200" dirty="0">
                          <a:solidFill>
                            <a:schemeClr val="tx1"/>
                          </a:solidFill>
                          <a:effectLst/>
                          <a:latin typeface="+mn-lt"/>
                          <a:ea typeface="+mn-ea"/>
                          <a:cs typeface="Calibri" panose="020F0502020204030204" pitchFamily="34" charset="0"/>
                        </a:rPr>
                        <a:t>anise</a:t>
                      </a:r>
                      <a:endParaRPr lang="en-HK" sz="1800" i="1" u="none" strike="noStrike" kern="1200" dirty="0">
                        <a:solidFill>
                          <a:schemeClr val="tx1"/>
                        </a:solidFill>
                        <a:effectLst/>
                        <a:latin typeface="+mn-lt"/>
                        <a:ea typeface="+mn-ea"/>
                        <a:cs typeface="Calibri" panose="020F0502020204030204" pitchFamily="34" charset="0"/>
                      </a:endParaRPr>
                    </a:p>
                  </a:txBody>
                  <a:tcPr marL="9525" marR="9525" marT="9525" marB="0"/>
                </a:tc>
                <a:tc>
                  <a:txBody>
                    <a:bodyPr/>
                    <a:lstStyle/>
                    <a:p>
                      <a:pPr algn="l" fontAlgn="t"/>
                      <a:r>
                        <a:rPr lang="en-US" sz="1800" u="none" strike="noStrike" kern="1200" dirty="0">
                          <a:solidFill>
                            <a:schemeClr val="tx1"/>
                          </a:solidFill>
                          <a:effectLst/>
                          <a:latin typeface="+mn-lt"/>
                          <a:ea typeface="+mn-ea"/>
                          <a:cs typeface="Calibri" panose="020F0502020204030204" pitchFamily="34" charset="0"/>
                        </a:rPr>
                        <a:t>shape +</a:t>
                      </a:r>
                    </a:p>
                    <a:p>
                      <a:pPr algn="l" fontAlgn="t"/>
                      <a:r>
                        <a:rPr lang="en-US" sz="1800" u="none" strike="noStrike" kern="1200" dirty="0">
                          <a:solidFill>
                            <a:schemeClr val="tx1"/>
                          </a:solidFill>
                          <a:effectLst/>
                          <a:latin typeface="+mn-lt"/>
                          <a:ea typeface="+mn-ea"/>
                          <a:cs typeface="Calibri" panose="020F0502020204030204" pitchFamily="34" charset="0"/>
                        </a:rPr>
                        <a:t>origin</a:t>
                      </a:r>
                      <a:endParaRPr lang="en-HK" sz="1800" u="none" strike="noStrike" kern="1200" dirty="0">
                        <a:solidFill>
                          <a:schemeClr val="tx1"/>
                        </a:solidFill>
                        <a:effectLst/>
                        <a:latin typeface="+mn-lt"/>
                        <a:ea typeface="+mn-ea"/>
                        <a:cs typeface="Calibri" panose="020F0502020204030204" pitchFamily="34" charset="0"/>
                      </a:endParaRPr>
                    </a:p>
                  </a:txBody>
                  <a:tcPr marL="9525" marR="9525" marT="9525" marB="0"/>
                </a:tc>
                <a:tc>
                  <a:txBody>
                    <a:bodyPr/>
                    <a:lstStyle/>
                    <a:p>
                      <a:pPr algn="l" fontAlgn="t"/>
                      <a:r>
                        <a:rPr lang="en-HK" sz="1800" b="0" u="none" strike="noStrike" kern="1200" dirty="0">
                          <a:solidFill>
                            <a:schemeClr val="tx1"/>
                          </a:solidFill>
                          <a:effectLst/>
                          <a:latin typeface="+mn-lt"/>
                          <a:ea typeface="+mn-ea"/>
                          <a:cs typeface="Calibri" panose="020F0502020204030204" pitchFamily="34" charset="0"/>
                        </a:rPr>
                        <a:t>prototype similarity</a:t>
                      </a:r>
                    </a:p>
                    <a:p>
                      <a:pPr algn="l" fontAlgn="t"/>
                      <a:r>
                        <a:rPr lang="en-HK" sz="1800" b="0" u="none" strike="noStrike" kern="1200" dirty="0">
                          <a:solidFill>
                            <a:schemeClr val="tx1"/>
                          </a:solidFill>
                          <a:effectLst/>
                          <a:latin typeface="+mn-lt"/>
                          <a:ea typeface="+mn-ea"/>
                          <a:cs typeface="Calibri" panose="020F0502020204030204" pitchFamily="34" charset="0"/>
                        </a:rPr>
                        <a:t>(taste)</a:t>
                      </a:r>
                    </a:p>
                  </a:txBody>
                  <a:tcPr marL="9525" marR="9525" marT="9525" marB="0"/>
                </a:tc>
                <a:extLst>
                  <a:ext uri="{0D108BD9-81ED-4DB2-BD59-A6C34878D82A}">
                    <a16:rowId xmlns:a16="http://schemas.microsoft.com/office/drawing/2014/main" val="3003364273"/>
                  </a:ext>
                </a:extLst>
              </a:tr>
              <a:tr h="395249">
                <a:tc>
                  <a:txBody>
                    <a:bodyPr/>
                    <a:lstStyle/>
                    <a:p>
                      <a:pPr algn="l" fontAlgn="t"/>
                      <a:r>
                        <a:rPr lang="en-HK" sz="1800" u="none" strike="noStrike" dirty="0">
                          <a:solidFill>
                            <a:schemeClr val="tx2">
                              <a:lumMod val="50000"/>
                              <a:lumOff val="50000"/>
                            </a:schemeClr>
                          </a:solidFill>
                          <a:effectLst/>
                          <a:latin typeface="+mn-lt"/>
                          <a:cs typeface="Calibri" panose="020F0502020204030204" pitchFamily="34" charset="0"/>
                        </a:rPr>
                        <a:t>English</a:t>
                      </a:r>
                      <a:endParaRPr lang="en-HK" sz="1800" b="0" i="0" u="none" strike="noStrike" dirty="0">
                        <a:solidFill>
                          <a:schemeClr val="tx2">
                            <a:lumMod val="50000"/>
                            <a:lumOff val="50000"/>
                          </a:schemeClr>
                        </a:solidFill>
                        <a:effectLst/>
                        <a:latin typeface="+mn-lt"/>
                        <a:cs typeface="Calibri" panose="020F0502020204030204" pitchFamily="34" charset="0"/>
                      </a:endParaRPr>
                    </a:p>
                  </a:txBody>
                  <a:tcPr marL="9525" marR="9525" marT="9525" marB="0"/>
                </a:tc>
                <a:tc>
                  <a:txBody>
                    <a:bodyPr/>
                    <a:lstStyle/>
                    <a:p>
                      <a:pPr algn="l" fontAlgn="t"/>
                      <a:r>
                        <a:rPr lang="en-US" sz="1800" u="none" strike="noStrike" kern="1200" dirty="0">
                          <a:solidFill>
                            <a:schemeClr val="tx2">
                              <a:lumMod val="50000"/>
                              <a:lumOff val="50000"/>
                            </a:schemeClr>
                          </a:solidFill>
                          <a:effectLst/>
                          <a:latin typeface="+mn-lt"/>
                          <a:ea typeface="+mn-ea"/>
                          <a:cs typeface="Calibri" panose="020F0502020204030204" pitchFamily="34" charset="0"/>
                        </a:rPr>
                        <a:t>-</a:t>
                      </a:r>
                      <a:endParaRPr lang="en-HK" sz="1800" u="none" strike="noStrike" kern="1200" dirty="0">
                        <a:solidFill>
                          <a:schemeClr val="tx2">
                            <a:lumMod val="50000"/>
                            <a:lumOff val="50000"/>
                          </a:schemeClr>
                        </a:solidFill>
                        <a:effectLst/>
                        <a:latin typeface="+mn-lt"/>
                        <a:ea typeface="+mn-ea"/>
                        <a:cs typeface="Calibri" panose="020F0502020204030204" pitchFamily="34" charset="0"/>
                      </a:endParaRPr>
                    </a:p>
                  </a:txBody>
                  <a:tcPr marL="9525" marR="9525" marT="9525" marB="0"/>
                </a:tc>
                <a:tc>
                  <a:txBody>
                    <a:bodyPr/>
                    <a:lstStyle/>
                    <a:p>
                      <a:pPr algn="l" fontAlgn="t"/>
                      <a:r>
                        <a:rPr lang="en-US" sz="1800" i="1" u="none" strike="noStrike" kern="1200" dirty="0">
                          <a:solidFill>
                            <a:schemeClr val="tx2">
                              <a:lumMod val="50000"/>
                              <a:lumOff val="50000"/>
                            </a:schemeClr>
                          </a:solidFill>
                          <a:effectLst/>
                          <a:latin typeface="+mn-lt"/>
                          <a:ea typeface="+mn-ea"/>
                          <a:cs typeface="Calibri" panose="020F0502020204030204" pitchFamily="34" charset="0"/>
                        </a:rPr>
                        <a:t>badian</a:t>
                      </a:r>
                      <a:endParaRPr lang="en-HK" sz="1800" i="1" u="none" strike="noStrike" kern="1200" dirty="0">
                        <a:solidFill>
                          <a:schemeClr val="tx2">
                            <a:lumMod val="50000"/>
                            <a:lumOff val="50000"/>
                          </a:schemeClr>
                        </a:solidFill>
                        <a:effectLst/>
                        <a:latin typeface="+mn-lt"/>
                        <a:ea typeface="+mn-ea"/>
                        <a:cs typeface="Calibri" panose="020F0502020204030204" pitchFamily="34" charset="0"/>
                      </a:endParaRPr>
                    </a:p>
                  </a:txBody>
                  <a:tcPr marL="9525" marR="9525" marT="9525" marB="0"/>
                </a:tc>
                <a:tc>
                  <a:txBody>
                    <a:bodyPr/>
                    <a:lstStyle/>
                    <a:p>
                      <a:pPr algn="l" fontAlgn="t"/>
                      <a:r>
                        <a:rPr lang="en-US" sz="1800" u="none" strike="noStrike" kern="1200" dirty="0">
                          <a:solidFill>
                            <a:schemeClr val="tx2">
                              <a:lumMod val="50000"/>
                              <a:lumOff val="50000"/>
                            </a:schemeClr>
                          </a:solidFill>
                          <a:effectLst/>
                          <a:latin typeface="+mn-lt"/>
                          <a:ea typeface="+mn-ea"/>
                          <a:cs typeface="Calibri" panose="020F0502020204030204" pitchFamily="34" charset="0"/>
                        </a:rPr>
                        <a:t>-</a:t>
                      </a:r>
                      <a:endParaRPr lang="en-HK" sz="1800" u="none" strike="noStrike" kern="1200" dirty="0">
                        <a:solidFill>
                          <a:schemeClr val="tx2">
                            <a:lumMod val="50000"/>
                            <a:lumOff val="50000"/>
                          </a:schemeClr>
                        </a:solidFill>
                        <a:effectLst/>
                        <a:latin typeface="+mn-lt"/>
                        <a:ea typeface="+mn-ea"/>
                        <a:cs typeface="Calibri" panose="020F0502020204030204" pitchFamily="34" charset="0"/>
                      </a:endParaRPr>
                    </a:p>
                  </a:txBody>
                  <a:tcPr marL="9525" marR="9525" marT="9525" marB="0"/>
                </a:tc>
                <a:tc>
                  <a:txBody>
                    <a:bodyPr/>
                    <a:lstStyle/>
                    <a:p>
                      <a:pPr algn="l" fontAlgn="t"/>
                      <a:r>
                        <a:rPr lang="en-HK" sz="1800" i="1" u="none" strike="noStrike" kern="1200" dirty="0">
                          <a:solidFill>
                            <a:schemeClr val="tx2">
                              <a:lumMod val="50000"/>
                              <a:lumOff val="50000"/>
                            </a:schemeClr>
                          </a:solidFill>
                          <a:effectLst/>
                          <a:latin typeface="+mn-lt"/>
                          <a:ea typeface="+mn-ea"/>
                          <a:cs typeface="Calibri" panose="020F0502020204030204" pitchFamily="34" charset="0"/>
                        </a:rPr>
                        <a:t>-</a:t>
                      </a:r>
                    </a:p>
                  </a:txBody>
                  <a:tcPr marL="9525" marR="9525" marT="9525" marB="0"/>
                </a:tc>
                <a:tc>
                  <a:txBody>
                    <a:bodyPr/>
                    <a:lstStyle/>
                    <a:p>
                      <a:pPr algn="l" fontAlgn="t"/>
                      <a:r>
                        <a:rPr lang="en-US" sz="1800" i="1" u="none" strike="noStrike" kern="1200" dirty="0">
                          <a:solidFill>
                            <a:schemeClr val="tx2">
                              <a:lumMod val="50000"/>
                              <a:lumOff val="50000"/>
                            </a:schemeClr>
                          </a:solidFill>
                          <a:effectLst/>
                          <a:latin typeface="+mn-lt"/>
                          <a:ea typeface="+mn-ea"/>
                          <a:cs typeface="Calibri" panose="020F0502020204030204" pitchFamily="34" charset="0"/>
                        </a:rPr>
                        <a:t>badian</a:t>
                      </a:r>
                      <a:endParaRPr lang="en-HK" sz="1800" i="1" u="none" strike="noStrike" kern="1200" dirty="0">
                        <a:solidFill>
                          <a:schemeClr val="tx2">
                            <a:lumMod val="50000"/>
                            <a:lumOff val="50000"/>
                          </a:schemeClr>
                        </a:solidFill>
                        <a:effectLst/>
                        <a:latin typeface="+mn-lt"/>
                        <a:ea typeface="+mn-ea"/>
                        <a:cs typeface="Calibri" panose="020F0502020204030204" pitchFamily="34" charset="0"/>
                      </a:endParaRPr>
                    </a:p>
                  </a:txBody>
                  <a:tcPr marL="9525" marR="9525" marT="9525" marB="0"/>
                </a:tc>
                <a:tc>
                  <a:txBody>
                    <a:bodyPr/>
                    <a:lstStyle/>
                    <a:p>
                      <a:pPr algn="l" fontAlgn="t"/>
                      <a:r>
                        <a:rPr lang="en-US" sz="1800" u="none" strike="noStrike" kern="1200" dirty="0">
                          <a:solidFill>
                            <a:schemeClr val="tx2">
                              <a:lumMod val="50000"/>
                              <a:lumOff val="50000"/>
                            </a:schemeClr>
                          </a:solidFill>
                          <a:effectLst/>
                          <a:latin typeface="+mn-lt"/>
                          <a:ea typeface="+mn-ea"/>
                          <a:cs typeface="Calibri" panose="020F0502020204030204" pitchFamily="34" charset="0"/>
                        </a:rPr>
                        <a:t>-</a:t>
                      </a:r>
                    </a:p>
                  </a:txBody>
                  <a:tcPr marL="9525" marR="9525" marT="9525" marB="0"/>
                </a:tc>
                <a:tc>
                  <a:txBody>
                    <a:bodyPr/>
                    <a:lstStyle/>
                    <a:p>
                      <a:pPr algn="l" fontAlgn="t"/>
                      <a:r>
                        <a:rPr lang="en-US" sz="1800" u="none" strike="noStrike" kern="1200" dirty="0">
                          <a:solidFill>
                            <a:schemeClr val="tx2">
                              <a:lumMod val="50000"/>
                              <a:lumOff val="50000"/>
                            </a:schemeClr>
                          </a:solidFill>
                          <a:effectLst/>
                          <a:latin typeface="+mn-lt"/>
                          <a:ea typeface="+mn-ea"/>
                          <a:cs typeface="Calibri" panose="020F0502020204030204" pitchFamily="34" charset="0"/>
                        </a:rPr>
                        <a:t>borrowing</a:t>
                      </a:r>
                    </a:p>
                  </a:txBody>
                  <a:tcPr marL="9525" marR="9525" marT="9525" marB="0"/>
                </a:tc>
                <a:extLst>
                  <a:ext uri="{0D108BD9-81ED-4DB2-BD59-A6C34878D82A}">
                    <a16:rowId xmlns:a16="http://schemas.microsoft.com/office/drawing/2014/main" val="4108553752"/>
                  </a:ext>
                </a:extLst>
              </a:tr>
              <a:tr h="633322">
                <a:tc>
                  <a:txBody>
                    <a:bodyPr/>
                    <a:lstStyle/>
                    <a:p>
                      <a:pPr algn="l" fontAlgn="t"/>
                      <a:r>
                        <a:rPr lang="en-HK" sz="1800" u="none" strike="noStrike" dirty="0">
                          <a:solidFill>
                            <a:schemeClr val="tx1"/>
                          </a:solidFill>
                          <a:effectLst/>
                          <a:latin typeface="+mn-lt"/>
                          <a:cs typeface="Calibri" panose="020F0502020204030204" pitchFamily="34" charset="0"/>
                        </a:rPr>
                        <a:t>Arabic</a:t>
                      </a:r>
                      <a:endParaRPr lang="en-HK" sz="1800" b="0" i="0" u="none" strike="noStrike" dirty="0">
                        <a:solidFill>
                          <a:schemeClr val="tx1"/>
                        </a:solidFill>
                        <a:effectLst/>
                        <a:latin typeface="+mn-lt"/>
                        <a:cs typeface="Calibri" panose="020F0502020204030204" pitchFamily="34" charset="0"/>
                      </a:endParaRPr>
                    </a:p>
                  </a:txBody>
                  <a:tcPr marL="9525" marR="9525" marT="9525" marB="0"/>
                </a:tc>
                <a:tc>
                  <a:txBody>
                    <a:bodyPr/>
                    <a:lstStyle/>
                    <a:p>
                      <a:pPr algn="l" rtl="1" fontAlgn="t"/>
                      <a:r>
                        <a:rPr lang="ar-TN" sz="1800" u="none" strike="noStrike" kern="1200">
                          <a:solidFill>
                            <a:schemeClr val="tx1"/>
                          </a:solidFill>
                          <a:effectLst/>
                          <a:latin typeface="+mn-lt"/>
                          <a:ea typeface="+mn-ea"/>
                          <a:cs typeface="Calibri" panose="020F0502020204030204" pitchFamily="34" charset="0"/>
                        </a:rPr>
                        <a:t>ينسون نجمي</a:t>
                      </a:r>
                    </a:p>
                  </a:txBody>
                  <a:tcPr marL="9525" marR="9525" marT="9525" marB="0"/>
                </a:tc>
                <a:tc>
                  <a:txBody>
                    <a:bodyPr/>
                    <a:lstStyle/>
                    <a:p>
                      <a:pPr algn="l" fontAlgn="t"/>
                      <a:r>
                        <a:rPr lang="en-HK" sz="1800" i="1" u="none" strike="noStrike" kern="1200" dirty="0" err="1">
                          <a:solidFill>
                            <a:schemeClr val="tx1"/>
                          </a:solidFill>
                          <a:effectLst/>
                          <a:latin typeface="+mn-lt"/>
                          <a:ea typeface="+mn-ea"/>
                          <a:cs typeface="Calibri" panose="020F0502020204030204" pitchFamily="34" charset="0"/>
                        </a:rPr>
                        <a:t>yansūn</a:t>
                      </a:r>
                      <a:r>
                        <a:rPr lang="en-HK" sz="1800" i="1" u="none" strike="noStrike" kern="1200" dirty="0">
                          <a:solidFill>
                            <a:schemeClr val="tx1"/>
                          </a:solidFill>
                          <a:effectLst/>
                          <a:latin typeface="+mn-lt"/>
                          <a:ea typeface="+mn-ea"/>
                          <a:cs typeface="Calibri" panose="020F0502020204030204" pitchFamily="34" charset="0"/>
                        </a:rPr>
                        <a:t> </a:t>
                      </a:r>
                      <a:r>
                        <a:rPr lang="en-HK" sz="1800" i="1" u="none" strike="noStrike" kern="1200" dirty="0" err="1">
                          <a:solidFill>
                            <a:schemeClr val="tx1"/>
                          </a:solidFill>
                          <a:effectLst/>
                          <a:latin typeface="+mn-lt"/>
                          <a:ea typeface="+mn-ea"/>
                          <a:cs typeface="Calibri" panose="020F0502020204030204" pitchFamily="34" charset="0"/>
                        </a:rPr>
                        <a:t>najmī</a:t>
                      </a:r>
                      <a:endParaRPr lang="en-HK" sz="1800" i="1" u="none" strike="noStrike" kern="1200" dirty="0">
                        <a:solidFill>
                          <a:schemeClr val="tx1"/>
                        </a:solidFill>
                        <a:effectLst/>
                        <a:latin typeface="+mn-lt"/>
                        <a:ea typeface="+mn-ea"/>
                        <a:cs typeface="Calibri" panose="020F0502020204030204" pitchFamily="34" charset="0"/>
                      </a:endParaRPr>
                    </a:p>
                  </a:txBody>
                  <a:tcPr marL="9525" marR="9525" marT="9525" marB="0"/>
                </a:tc>
                <a:tc>
                  <a:txBody>
                    <a:bodyPr/>
                    <a:lstStyle/>
                    <a:p>
                      <a:pPr algn="l" fontAlgn="t"/>
                      <a:r>
                        <a:rPr lang="en-HK" sz="1800" u="none" strike="noStrike" kern="1200" dirty="0">
                          <a:solidFill>
                            <a:schemeClr val="tx1"/>
                          </a:solidFill>
                          <a:effectLst/>
                          <a:latin typeface="+mn-lt"/>
                          <a:ea typeface="+mn-ea"/>
                          <a:cs typeface="Calibri" panose="020F0502020204030204" pitchFamily="34" charset="0"/>
                        </a:rPr>
                        <a:t>star anise</a:t>
                      </a:r>
                    </a:p>
                  </a:txBody>
                  <a:tcPr marL="9525" marR="9525" marT="9525" marB="0"/>
                </a:tc>
                <a:tc>
                  <a:txBody>
                    <a:bodyPr/>
                    <a:lstStyle/>
                    <a:p>
                      <a:pPr algn="l" fontAlgn="t"/>
                      <a:r>
                        <a:rPr lang="en-HK" sz="1800" i="1" u="none" strike="noStrike" kern="1200" dirty="0" err="1">
                          <a:solidFill>
                            <a:schemeClr val="tx1"/>
                          </a:solidFill>
                          <a:effectLst/>
                          <a:latin typeface="+mn-lt"/>
                          <a:ea typeface="+mn-ea"/>
                          <a:cs typeface="Calibri" panose="020F0502020204030204" pitchFamily="34" charset="0"/>
                        </a:rPr>
                        <a:t>najmī</a:t>
                      </a:r>
                      <a:r>
                        <a:rPr lang="en-HK" sz="1800" i="1" u="none" strike="noStrike" kern="1200" dirty="0">
                          <a:solidFill>
                            <a:schemeClr val="tx1"/>
                          </a:solidFill>
                          <a:effectLst/>
                          <a:latin typeface="+mn-lt"/>
                          <a:ea typeface="+mn-ea"/>
                          <a:cs typeface="Calibri" panose="020F0502020204030204" pitchFamily="34" charset="0"/>
                        </a:rPr>
                        <a:t> `</a:t>
                      </a:r>
                      <a:r>
                        <a:rPr lang="en-HK" sz="1800" i="0" u="none" strike="noStrike" kern="1200" dirty="0">
                          <a:solidFill>
                            <a:schemeClr val="tx1"/>
                          </a:solidFill>
                          <a:effectLst/>
                          <a:latin typeface="+mn-lt"/>
                          <a:ea typeface="+mn-ea"/>
                          <a:cs typeface="Calibri" panose="020F0502020204030204" pitchFamily="34" charset="0"/>
                        </a:rPr>
                        <a:t>star’ (adj.)</a:t>
                      </a:r>
                      <a:endParaRPr lang="en-HK" sz="1800" i="1" u="none" strike="noStrike" kern="1200" dirty="0">
                        <a:solidFill>
                          <a:schemeClr val="tx1"/>
                        </a:solidFill>
                        <a:effectLst/>
                        <a:latin typeface="+mn-lt"/>
                        <a:ea typeface="+mn-ea"/>
                        <a:cs typeface="Calibri" panose="020F0502020204030204" pitchFamily="34" charset="0"/>
                      </a:endParaRPr>
                    </a:p>
                  </a:txBody>
                  <a:tcPr marL="9525" marR="9525" marT="9525" marB="0"/>
                </a:tc>
                <a:tc>
                  <a:txBody>
                    <a:bodyPr/>
                    <a:lstStyle/>
                    <a:p>
                      <a:pPr algn="l" fontAlgn="t"/>
                      <a:r>
                        <a:rPr lang="en-HK" sz="1800" i="1" u="none" strike="noStrike" kern="1200" dirty="0" err="1">
                          <a:solidFill>
                            <a:schemeClr val="tx1"/>
                          </a:solidFill>
                          <a:effectLst/>
                          <a:latin typeface="+mn-lt"/>
                          <a:ea typeface="+mn-ea"/>
                          <a:cs typeface="Calibri" panose="020F0502020204030204" pitchFamily="34" charset="0"/>
                        </a:rPr>
                        <a:t>yansūn</a:t>
                      </a:r>
                      <a:endParaRPr lang="en-HK" sz="1800" i="1" u="none" strike="noStrike" kern="1200" dirty="0">
                        <a:solidFill>
                          <a:schemeClr val="tx1"/>
                        </a:solidFill>
                        <a:effectLst/>
                        <a:latin typeface="+mn-lt"/>
                        <a:ea typeface="+mn-ea"/>
                        <a:cs typeface="Calibri" panose="020F0502020204030204" pitchFamily="34" charset="0"/>
                      </a:endParaRPr>
                    </a:p>
                  </a:txBody>
                  <a:tcPr marL="9525" marR="9525" marT="9525" marB="0"/>
                </a:tc>
                <a:tc>
                  <a:txBody>
                    <a:bodyPr/>
                    <a:lstStyle/>
                    <a:p>
                      <a:pPr algn="l" fontAlgn="t"/>
                      <a:r>
                        <a:rPr lang="en-HK" sz="1800" u="none" strike="noStrike" kern="1200" dirty="0">
                          <a:solidFill>
                            <a:schemeClr val="tx1"/>
                          </a:solidFill>
                          <a:effectLst/>
                          <a:latin typeface="+mn-lt"/>
                          <a:ea typeface="+mn-ea"/>
                          <a:cs typeface="Calibri" panose="020F0502020204030204" pitchFamily="34" charset="0"/>
                        </a:rPr>
                        <a:t>shape</a:t>
                      </a:r>
                    </a:p>
                  </a:txBody>
                  <a:tcPr marL="9525" marR="9525" marT="9525" marB="0"/>
                </a:tc>
                <a:tc>
                  <a:txBody>
                    <a:bodyPr/>
                    <a:lstStyle/>
                    <a:p>
                      <a:pPr algn="l" fontAlgn="t"/>
                      <a:r>
                        <a:rPr lang="en-HK" sz="1800" b="0" u="none" strike="noStrike" kern="1200" dirty="0">
                          <a:solidFill>
                            <a:schemeClr val="tx1"/>
                          </a:solidFill>
                          <a:effectLst/>
                          <a:latin typeface="+mn-lt"/>
                          <a:ea typeface="+mn-ea"/>
                          <a:cs typeface="Calibri" panose="020F0502020204030204" pitchFamily="34" charset="0"/>
                        </a:rPr>
                        <a:t>prototype similarity</a:t>
                      </a:r>
                    </a:p>
                    <a:p>
                      <a:pPr algn="l" fontAlgn="t"/>
                      <a:r>
                        <a:rPr lang="en-HK" sz="1800" b="0" u="none" strike="noStrike" kern="1200" dirty="0">
                          <a:solidFill>
                            <a:schemeClr val="tx1"/>
                          </a:solidFill>
                          <a:effectLst/>
                          <a:latin typeface="+mn-lt"/>
                          <a:ea typeface="+mn-ea"/>
                          <a:cs typeface="Calibri" panose="020F0502020204030204" pitchFamily="34" charset="0"/>
                        </a:rPr>
                        <a:t>(taste)</a:t>
                      </a:r>
                      <a:endParaRPr lang="en-HK" sz="1800" u="none" strike="noStrike" kern="1200" dirty="0">
                        <a:solidFill>
                          <a:schemeClr val="tx1"/>
                        </a:solidFill>
                        <a:effectLst/>
                        <a:latin typeface="+mn-lt"/>
                        <a:ea typeface="+mn-ea"/>
                        <a:cs typeface="Calibri" panose="020F0502020204030204" pitchFamily="34" charset="0"/>
                      </a:endParaRPr>
                    </a:p>
                  </a:txBody>
                  <a:tcPr marL="9525" marR="9525" marT="9525" marB="0"/>
                </a:tc>
                <a:extLst>
                  <a:ext uri="{0D108BD9-81ED-4DB2-BD59-A6C34878D82A}">
                    <a16:rowId xmlns:a16="http://schemas.microsoft.com/office/drawing/2014/main" val="3028052896"/>
                  </a:ext>
                </a:extLst>
              </a:tr>
            </a:tbl>
          </a:graphicData>
        </a:graphic>
      </p:graphicFrame>
      <p:sp>
        <p:nvSpPr>
          <p:cNvPr id="2" name="Title 1">
            <a:extLst>
              <a:ext uri="{FF2B5EF4-FFF2-40B4-BE49-F238E27FC236}">
                <a16:creationId xmlns:a16="http://schemas.microsoft.com/office/drawing/2014/main" id="{07AA17AD-3296-436A-AF13-6FFB91C6A4A6}"/>
              </a:ext>
            </a:extLst>
          </p:cNvPr>
          <p:cNvSpPr>
            <a:spLocks noGrp="1"/>
          </p:cNvSpPr>
          <p:nvPr>
            <p:ph type="title"/>
          </p:nvPr>
        </p:nvSpPr>
        <p:spPr/>
        <p:txBody>
          <a:bodyPr/>
          <a:lstStyle/>
          <a:p>
            <a:r>
              <a:rPr lang="en-US" dirty="0"/>
              <a:t>Example 1. </a:t>
            </a:r>
            <a:r>
              <a:rPr lang="en-US" sz="3200" i="1" dirty="0"/>
              <a:t>Illicium verum </a:t>
            </a:r>
            <a:r>
              <a:rPr lang="en-US" sz="3200" dirty="0"/>
              <a:t>…more</a:t>
            </a:r>
            <a:br>
              <a:rPr lang="en-US" sz="3200" dirty="0"/>
            </a:br>
            <a:r>
              <a:rPr lang="en-US" dirty="0"/>
              <a:t> </a:t>
            </a:r>
            <a:endParaRPr lang="en-HK" dirty="0"/>
          </a:p>
        </p:txBody>
      </p:sp>
      <p:sp>
        <p:nvSpPr>
          <p:cNvPr id="3" name="Rectangle: Rounded Corners 2">
            <a:extLst>
              <a:ext uri="{FF2B5EF4-FFF2-40B4-BE49-F238E27FC236}">
                <a16:creationId xmlns:a16="http://schemas.microsoft.com/office/drawing/2014/main" id="{D44DB864-5EAE-407C-8739-2DE9A85C482C}"/>
              </a:ext>
            </a:extLst>
          </p:cNvPr>
          <p:cNvSpPr/>
          <p:nvPr/>
        </p:nvSpPr>
        <p:spPr>
          <a:xfrm>
            <a:off x="5283200" y="1238490"/>
            <a:ext cx="2743200" cy="5505209"/>
          </a:xfrm>
          <a:prstGeom prst="roundRect">
            <a:avLst/>
          </a:prstGeom>
          <a:noFill/>
          <a:ln w="571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7965978F-BDF9-498F-A4BB-41A44D85B6BA}"/>
              </a:ext>
            </a:extLst>
          </p:cNvPr>
          <p:cNvSpPr/>
          <p:nvPr/>
        </p:nvSpPr>
        <p:spPr>
          <a:xfrm rot="16200000">
            <a:off x="-726797" y="2788740"/>
            <a:ext cx="1949565" cy="35958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native spice</a:t>
            </a:r>
            <a:endParaRPr lang="en-GB" dirty="0"/>
          </a:p>
        </p:txBody>
      </p:sp>
      <p:sp>
        <p:nvSpPr>
          <p:cNvPr id="4" name="Rectangle: Rounded Corners 3">
            <a:extLst>
              <a:ext uri="{FF2B5EF4-FFF2-40B4-BE49-F238E27FC236}">
                <a16:creationId xmlns:a16="http://schemas.microsoft.com/office/drawing/2014/main" id="{8D58D3DB-274A-4EA2-811B-FB8D6E25DD50}"/>
              </a:ext>
            </a:extLst>
          </p:cNvPr>
          <p:cNvSpPr/>
          <p:nvPr/>
        </p:nvSpPr>
        <p:spPr>
          <a:xfrm>
            <a:off x="8150002" y="2760218"/>
            <a:ext cx="797909" cy="1183095"/>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D3E57622-D069-4993-ABF8-381C72C93E80}"/>
              </a:ext>
            </a:extLst>
          </p:cNvPr>
          <p:cNvSpPr/>
          <p:nvPr/>
        </p:nvSpPr>
        <p:spPr>
          <a:xfrm>
            <a:off x="8108179" y="5054480"/>
            <a:ext cx="892255" cy="661919"/>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a:p>
        </p:txBody>
      </p:sp>
      <p:sp>
        <p:nvSpPr>
          <p:cNvPr id="6" name="Date Placeholder 5">
            <a:extLst>
              <a:ext uri="{FF2B5EF4-FFF2-40B4-BE49-F238E27FC236}">
                <a16:creationId xmlns:a16="http://schemas.microsoft.com/office/drawing/2014/main" id="{6A5230CD-1487-A171-C518-E2BA06456CD3}"/>
              </a:ext>
            </a:extLst>
          </p:cNvPr>
          <p:cNvSpPr>
            <a:spLocks noGrp="1"/>
          </p:cNvSpPr>
          <p:nvPr>
            <p:ph type="dt" sz="half" idx="10"/>
          </p:nvPr>
        </p:nvSpPr>
        <p:spPr/>
        <p:txBody>
          <a:bodyPr/>
          <a:lstStyle/>
          <a:p>
            <a:fld id="{7632724D-902E-45EC-93BB-878AE7852BC0}" type="datetime1">
              <a:rPr lang="en-GB" smtClean="0"/>
              <a:t>16/12/2022</a:t>
            </a:fld>
            <a:endParaRPr lang="en-GB"/>
          </a:p>
        </p:txBody>
      </p:sp>
      <p:sp>
        <p:nvSpPr>
          <p:cNvPr id="10" name="Footer Placeholder 9">
            <a:extLst>
              <a:ext uri="{FF2B5EF4-FFF2-40B4-BE49-F238E27FC236}">
                <a16:creationId xmlns:a16="http://schemas.microsoft.com/office/drawing/2014/main" id="{74F93382-CC34-0D9B-92EE-7780B0558476}"/>
              </a:ext>
            </a:extLst>
          </p:cNvPr>
          <p:cNvSpPr>
            <a:spLocks noGrp="1"/>
          </p:cNvSpPr>
          <p:nvPr>
            <p:ph type="ftr" sz="quarter" idx="11"/>
          </p:nvPr>
        </p:nvSpPr>
        <p:spPr/>
        <p:txBody>
          <a:bodyPr/>
          <a:lstStyle/>
          <a:p>
            <a:r>
              <a:rPr lang="en-GB"/>
              <a:t>Gábor Parti - JWLLP 2022</a:t>
            </a:r>
          </a:p>
        </p:txBody>
      </p:sp>
      <p:sp>
        <p:nvSpPr>
          <p:cNvPr id="11" name="Slide Number Placeholder 10">
            <a:extLst>
              <a:ext uri="{FF2B5EF4-FFF2-40B4-BE49-F238E27FC236}">
                <a16:creationId xmlns:a16="http://schemas.microsoft.com/office/drawing/2014/main" id="{A8314B2B-BDE0-8E30-7946-E579C280B243}"/>
              </a:ext>
            </a:extLst>
          </p:cNvPr>
          <p:cNvSpPr>
            <a:spLocks noGrp="1"/>
          </p:cNvSpPr>
          <p:nvPr>
            <p:ph type="sldNum" sz="quarter" idx="12"/>
          </p:nvPr>
        </p:nvSpPr>
        <p:spPr/>
        <p:txBody>
          <a:bodyPr/>
          <a:lstStyle/>
          <a:p>
            <a:fld id="{5A9594EE-3C2D-4CBF-82B7-A2DDF24CED64}" type="slidenum">
              <a:rPr lang="en-GB" smtClean="0"/>
              <a:t>27</a:t>
            </a:fld>
            <a:endParaRPr lang="en-GB"/>
          </a:p>
        </p:txBody>
      </p:sp>
      <p:sp>
        <p:nvSpPr>
          <p:cNvPr id="13" name="TextBox 12">
            <a:extLst>
              <a:ext uri="{FF2B5EF4-FFF2-40B4-BE49-F238E27FC236}">
                <a16:creationId xmlns:a16="http://schemas.microsoft.com/office/drawing/2014/main" id="{6E96AFB8-A1C5-ABCC-6183-0D77CBA22BE8}"/>
              </a:ext>
            </a:extLst>
          </p:cNvPr>
          <p:cNvSpPr txBox="1"/>
          <p:nvPr/>
        </p:nvSpPr>
        <p:spPr>
          <a:xfrm>
            <a:off x="10017348" y="3105834"/>
            <a:ext cx="1601849"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1800" b="0" i="0" u="none" strike="noStrike" baseline="0" dirty="0">
                <a:latin typeface="NotoSerifTC-Medium" panose="02020500000000000000" pitchFamily="18" charset="-128"/>
                <a:ea typeface="NotoSerifTC-Medium" panose="02020500000000000000" pitchFamily="18" charset="-128"/>
              </a:rPr>
              <a:t>大/小 </a:t>
            </a:r>
            <a:r>
              <a:rPr lang="en-US" sz="1800" b="0" i="1" u="none" strike="noStrike" baseline="0" dirty="0" err="1">
                <a:latin typeface="Brill-Italic"/>
                <a:ea typeface="NotoSerifTC-Medium" panose="02020500000000000000" pitchFamily="18" charset="-128"/>
              </a:rPr>
              <a:t>dà</a:t>
            </a:r>
            <a:r>
              <a:rPr lang="en-US" sz="1800" b="0" i="1" u="none" strike="noStrike" baseline="0" dirty="0">
                <a:latin typeface="Brill-Italic"/>
                <a:ea typeface="NotoSerifTC-Medium" panose="02020500000000000000" pitchFamily="18" charset="-128"/>
              </a:rPr>
              <a:t>/</a:t>
            </a:r>
            <a:r>
              <a:rPr lang="en-US" sz="1800" b="0" i="1" u="none" strike="noStrike" baseline="0" dirty="0" err="1">
                <a:latin typeface="Brill-Italic"/>
                <a:ea typeface="NotoSerifTC-Medium" panose="02020500000000000000" pitchFamily="18" charset="-128"/>
              </a:rPr>
              <a:t>xiǎ</a:t>
            </a:r>
            <a:r>
              <a:rPr lang="en-US" sz="1800" b="0" i="1" u="none" strike="noStrike" baseline="0" dirty="0">
                <a:latin typeface="Brill-Italic"/>
                <a:ea typeface="NotoSerifTC-Medium" panose="02020500000000000000" pitchFamily="18" charset="-128"/>
              </a:rPr>
              <a:t> </a:t>
            </a:r>
            <a:r>
              <a:rPr lang="en-US" sz="1800" b="0" i="0" u="none" strike="noStrike" baseline="0" dirty="0">
                <a:latin typeface="NotoSerifKR-Medium" panose="02020500000000000000" pitchFamily="18" charset="-128"/>
                <a:ea typeface="NotoSerifKR-Medium" panose="02020500000000000000" pitchFamily="18" charset="-128"/>
              </a:rPr>
              <a:t>‘</a:t>
            </a:r>
            <a:r>
              <a:rPr lang="en-US" sz="1800" b="0" i="0" u="none" strike="noStrike" baseline="0" dirty="0">
                <a:latin typeface="Brill-Roman"/>
                <a:ea typeface="NotoSerifKR-Medium" panose="02020500000000000000" pitchFamily="18" charset="-128"/>
              </a:rPr>
              <a:t>greater/lesser</a:t>
            </a:r>
            <a:r>
              <a:rPr lang="en-US" sz="1800" b="0" i="0" u="none" strike="noStrike" baseline="0" dirty="0">
                <a:latin typeface="NotoSerifKR-Medium" panose="02020500000000000000" pitchFamily="18" charset="-128"/>
                <a:ea typeface="NotoSerifKR-Medium" panose="02020500000000000000" pitchFamily="18" charset="-128"/>
              </a:rPr>
              <a:t>’ </a:t>
            </a:r>
            <a:endParaRPr lang="en-US" dirty="0"/>
          </a:p>
        </p:txBody>
      </p:sp>
      <p:pic>
        <p:nvPicPr>
          <p:cNvPr id="14" name="Picture 13" descr="A picture containing fruit, edible seed, plant&#10;&#10;Description automatically generated">
            <a:extLst>
              <a:ext uri="{FF2B5EF4-FFF2-40B4-BE49-F238E27FC236}">
                <a16:creationId xmlns:a16="http://schemas.microsoft.com/office/drawing/2014/main" id="{D5483C92-F600-CC32-3CB8-BF259A640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0987" y="125346"/>
            <a:ext cx="1775027" cy="1130836"/>
          </a:xfrm>
          <a:prstGeom prst="rect">
            <a:avLst/>
          </a:prstGeom>
        </p:spPr>
      </p:pic>
      <p:pic>
        <p:nvPicPr>
          <p:cNvPr id="15" name="Picture 14" descr="A close-up of a human brain&#10;&#10;Description automatically generated with low confidence">
            <a:extLst>
              <a:ext uri="{FF2B5EF4-FFF2-40B4-BE49-F238E27FC236}">
                <a16:creationId xmlns:a16="http://schemas.microsoft.com/office/drawing/2014/main" id="{A71647E4-543F-2E1A-F550-99A63F40ED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2561" y="-98991"/>
            <a:ext cx="1283573" cy="1438486"/>
          </a:xfrm>
          <a:prstGeom prst="rect">
            <a:avLst/>
          </a:prstGeom>
        </p:spPr>
      </p:pic>
      <p:sp>
        <p:nvSpPr>
          <p:cNvPr id="16" name="PB">
            <a:extLst>
              <a:ext uri="{FF2B5EF4-FFF2-40B4-BE49-F238E27FC236}">
                <a16:creationId xmlns:a16="http://schemas.microsoft.com/office/drawing/2014/main" id="{90F9CB3A-C277-3554-6DEE-64CBF4054AE3}"/>
              </a:ext>
            </a:extLst>
          </p:cNvPr>
          <p:cNvSpPr/>
          <p:nvPr/>
        </p:nvSpPr>
        <p:spPr>
          <a:xfrm>
            <a:off x="0" y="6705600"/>
            <a:ext cx="5775158"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534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4" grpId="0" animBg="1"/>
      <p:bldP spid="8"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EF11E-6DC9-48B0-8065-3AC78E854358}"/>
              </a:ext>
            </a:extLst>
          </p:cNvPr>
          <p:cNvSpPr>
            <a:spLocks noGrp="1"/>
          </p:cNvSpPr>
          <p:nvPr>
            <p:ph type="title"/>
          </p:nvPr>
        </p:nvSpPr>
        <p:spPr/>
        <p:txBody>
          <a:bodyPr/>
          <a:lstStyle/>
          <a:p>
            <a:r>
              <a:rPr lang="en-US" dirty="0"/>
              <a:t>Follow the trail…</a:t>
            </a:r>
            <a:endParaRPr lang="en-HK" dirty="0"/>
          </a:p>
        </p:txBody>
      </p:sp>
      <p:sp>
        <p:nvSpPr>
          <p:cNvPr id="3" name="Content Placeholder 2">
            <a:extLst>
              <a:ext uri="{FF2B5EF4-FFF2-40B4-BE49-F238E27FC236}">
                <a16:creationId xmlns:a16="http://schemas.microsoft.com/office/drawing/2014/main" id="{C29BA0F5-8FFF-4162-976B-606B67011172}"/>
              </a:ext>
            </a:extLst>
          </p:cNvPr>
          <p:cNvSpPr>
            <a:spLocks noGrp="1"/>
          </p:cNvSpPr>
          <p:nvPr>
            <p:ph idx="1"/>
          </p:nvPr>
        </p:nvSpPr>
        <p:spPr>
          <a:xfrm>
            <a:off x="838200" y="1435261"/>
            <a:ext cx="10829924" cy="5057614"/>
          </a:xfrm>
        </p:spPr>
        <p:txBody>
          <a:bodyPr>
            <a:noAutofit/>
          </a:bodyPr>
          <a:lstStyle/>
          <a:p>
            <a:r>
              <a:rPr lang="ko-KR" altLang="en-US" sz="2000" dirty="0"/>
              <a:t>八角茴香</a:t>
            </a:r>
            <a:r>
              <a:rPr lang="en-HK" altLang="ko-KR" sz="2000" dirty="0"/>
              <a:t> </a:t>
            </a:r>
            <a:r>
              <a:rPr lang="en-HK" altLang="ko-KR" sz="2000" dirty="0">
                <a:sym typeface="Wingdings" panose="05000000000000000000" pitchFamily="2" charset="2"/>
              </a:rPr>
              <a:t> th</a:t>
            </a:r>
            <a:r>
              <a:rPr lang="en-HK" altLang="ko-KR" sz="2000" dirty="0"/>
              <a:t>e “official name” used in TCM. </a:t>
            </a:r>
          </a:p>
          <a:p>
            <a:r>
              <a:rPr lang="en-HK" altLang="ko-KR" sz="2000" dirty="0"/>
              <a:t>What is </a:t>
            </a:r>
            <a:r>
              <a:rPr lang="ko-KR" altLang="en-US" sz="2000" dirty="0"/>
              <a:t>茴香</a:t>
            </a:r>
            <a:r>
              <a:rPr lang="en-US" altLang="ko-KR" sz="2000" dirty="0"/>
              <a:t>? Fennel. </a:t>
            </a:r>
          </a:p>
          <a:p>
            <a:r>
              <a:rPr lang="ko-KR" altLang="en-US" sz="2000" dirty="0"/>
              <a:t>大茴香 </a:t>
            </a:r>
            <a:r>
              <a:rPr lang="en-US" altLang="ko-KR" sz="2000" dirty="0"/>
              <a:t>‘big’ </a:t>
            </a:r>
            <a:r>
              <a:rPr lang="en-US" altLang="ko-KR" sz="2000" dirty="0">
                <a:sym typeface="Wingdings" panose="05000000000000000000" pitchFamily="2" charset="2"/>
              </a:rPr>
              <a:t> is there </a:t>
            </a:r>
            <a:r>
              <a:rPr lang="ko-KR" altLang="en-US" sz="2000" dirty="0">
                <a:sym typeface="Wingdings" panose="05000000000000000000" pitchFamily="2" charset="2"/>
              </a:rPr>
              <a:t>小茴香 </a:t>
            </a:r>
            <a:r>
              <a:rPr lang="en-US" altLang="ko-KR" sz="2000" dirty="0">
                <a:sym typeface="Wingdings" panose="05000000000000000000" pitchFamily="2" charset="2"/>
              </a:rPr>
              <a:t>‘small’?</a:t>
            </a:r>
          </a:p>
          <a:p>
            <a:r>
              <a:rPr lang="en-US" altLang="ko-KR" sz="2000" dirty="0">
                <a:sym typeface="Wingdings" panose="05000000000000000000" pitchFamily="2" charset="2"/>
              </a:rPr>
              <a:t>Yes, it also refers to fennel (TCM).</a:t>
            </a:r>
          </a:p>
          <a:p>
            <a:r>
              <a:rPr lang="en-US" altLang="ko-KR" sz="2000" dirty="0">
                <a:sym typeface="Wingdings" panose="05000000000000000000" pitchFamily="2" charset="2"/>
              </a:rPr>
              <a:t>What is the relationship between the two?</a:t>
            </a:r>
          </a:p>
          <a:p>
            <a:r>
              <a:rPr lang="en-US" altLang="ko-KR" sz="2000" dirty="0">
                <a:sym typeface="Wingdings" panose="05000000000000000000" pitchFamily="2" charset="2"/>
              </a:rPr>
              <a:t>Mentioned among other spices in Chinese medicinal literature, </a:t>
            </a:r>
            <a:r>
              <a:rPr lang="ko-KR" altLang="en-US" sz="2000" dirty="0"/>
              <a:t>茴香</a:t>
            </a:r>
            <a:r>
              <a:rPr lang="en-US" altLang="ko-KR" sz="2000" dirty="0">
                <a:sym typeface="Wingdings" panose="05000000000000000000" pitchFamily="2" charset="2"/>
              </a:rPr>
              <a:t> first appears in Tang (</a:t>
            </a:r>
            <a:r>
              <a:rPr lang="en-US" sz="2000" dirty="0"/>
              <a:t>618 to 907).</a:t>
            </a:r>
          </a:p>
          <a:p>
            <a:r>
              <a:rPr lang="en-US" altLang="ko-KR" sz="2000" dirty="0"/>
              <a:t>In every dictionary and source, </a:t>
            </a:r>
            <a:r>
              <a:rPr lang="ko-KR" altLang="en-US" sz="2000" dirty="0"/>
              <a:t>茴 </a:t>
            </a:r>
            <a:r>
              <a:rPr lang="en-US" altLang="ko-KR" sz="2000" dirty="0"/>
              <a:t>is fennel or “aniseed”, also found in names of cumin, caraway, and dill.</a:t>
            </a:r>
          </a:p>
          <a:p>
            <a:r>
              <a:rPr lang="en-US" altLang="zh-TW" sz="2000" dirty="0">
                <a:ea typeface="Gungsuh" panose="02030600000101010101" pitchFamily="18" charset="-127"/>
                <a:cs typeface="Calibri" panose="020F0502020204030204" pitchFamily="34" charset="0"/>
              </a:rPr>
              <a:t>Kangxi dictionary (</a:t>
            </a:r>
            <a:r>
              <a:rPr lang="en-US" sz="2000" dirty="0"/>
              <a:t>1716) mentions </a:t>
            </a:r>
            <a:r>
              <a:rPr lang="zh-TW" altLang="en-US" sz="2000" dirty="0">
                <a:ea typeface="Gungsuh" panose="02030600000101010101" pitchFamily="18" charset="-127"/>
                <a:cs typeface="Calibri" panose="020F0502020204030204" pitchFamily="34" charset="0"/>
              </a:rPr>
              <a:t>野茴香 </a:t>
            </a:r>
            <a:r>
              <a:rPr lang="en-US" altLang="zh-TW" sz="2000" dirty="0">
                <a:ea typeface="Gungsuh" panose="02030600000101010101" pitchFamily="18" charset="-127"/>
                <a:cs typeface="Calibri" panose="020F0502020204030204" pitchFamily="34" charset="0"/>
              </a:rPr>
              <a:t>‘dill’; </a:t>
            </a:r>
            <a:r>
              <a:rPr lang="zh-TW" altLang="en-US" sz="2000" dirty="0">
                <a:ea typeface="Gungsuh" panose="02030600000101010101" pitchFamily="18" charset="-127"/>
                <a:cs typeface="Calibri" panose="020F0502020204030204" pitchFamily="34" charset="0"/>
              </a:rPr>
              <a:t>小茴香 </a:t>
            </a:r>
            <a:r>
              <a:rPr lang="en-US" altLang="zh-TW" sz="2000" dirty="0">
                <a:ea typeface="Gungsuh" panose="02030600000101010101" pitchFamily="18" charset="-127"/>
                <a:cs typeface="Calibri" panose="020F0502020204030204" pitchFamily="34" charset="0"/>
              </a:rPr>
              <a:t>‘fennel’; others </a:t>
            </a:r>
            <a:r>
              <a:rPr lang="ko-KR" altLang="en-US" sz="2000" dirty="0">
                <a:ea typeface="Gungsuh" panose="02030600000101010101" pitchFamily="18" charset="-127"/>
                <a:cs typeface="Calibri" panose="020F0502020204030204" pitchFamily="34" charset="0"/>
                <a:sym typeface="Wingdings" panose="05000000000000000000" pitchFamily="2" charset="2"/>
              </a:rPr>
              <a:t>茴芹 </a:t>
            </a:r>
            <a:r>
              <a:rPr lang="en-US" altLang="ko-KR" sz="2000" dirty="0">
                <a:ea typeface="Gungsuh" panose="02030600000101010101" pitchFamily="18" charset="-127"/>
                <a:cs typeface="Calibri" panose="020F0502020204030204" pitchFamily="34" charset="0"/>
                <a:sym typeface="Wingdings" panose="05000000000000000000" pitchFamily="2" charset="2"/>
              </a:rPr>
              <a:t>‘anise’; </a:t>
            </a:r>
            <a:r>
              <a:rPr lang="ko-KR" altLang="en-US" sz="2000" dirty="0">
                <a:ea typeface="Gungsuh" panose="02030600000101010101" pitchFamily="18" charset="-127"/>
                <a:cs typeface="Calibri" panose="020F0502020204030204" pitchFamily="34" charset="0"/>
                <a:sym typeface="Wingdings" panose="05000000000000000000" pitchFamily="2" charset="2"/>
              </a:rPr>
              <a:t>藏茴香 </a:t>
            </a:r>
            <a:r>
              <a:rPr lang="en-US" altLang="ko-KR" sz="2000" dirty="0">
                <a:ea typeface="Gungsuh" panose="02030600000101010101" pitchFamily="18" charset="-127"/>
                <a:cs typeface="Calibri" panose="020F0502020204030204" pitchFamily="34" charset="0"/>
                <a:sym typeface="Wingdings" panose="05000000000000000000" pitchFamily="2" charset="2"/>
              </a:rPr>
              <a:t>[Tibetan fennel] ‘caraway’; </a:t>
            </a:r>
            <a:r>
              <a:rPr lang="ko-KR" altLang="en-US" sz="2000" dirty="0">
                <a:ea typeface="Gungsuh" panose="02030600000101010101" pitchFamily="18" charset="-127"/>
                <a:cs typeface="Calibri" panose="020F0502020204030204" pitchFamily="34" charset="0"/>
                <a:sym typeface="Wingdings" panose="05000000000000000000" pitchFamily="2" charset="2"/>
              </a:rPr>
              <a:t>安息茴香 </a:t>
            </a:r>
            <a:r>
              <a:rPr lang="en-US" altLang="ko-KR" sz="2000" dirty="0">
                <a:ea typeface="Gungsuh" panose="02030600000101010101" pitchFamily="18" charset="-127"/>
                <a:cs typeface="Calibri" panose="020F0502020204030204" pitchFamily="34" charset="0"/>
                <a:sym typeface="Wingdings" panose="05000000000000000000" pitchFamily="2" charset="2"/>
              </a:rPr>
              <a:t>[Parthian fennel], </a:t>
            </a:r>
            <a:r>
              <a:rPr lang="ko-KR" altLang="en-US" sz="2000" dirty="0">
                <a:ea typeface="Gungsuh" panose="02030600000101010101" pitchFamily="18" charset="-127"/>
                <a:cs typeface="Calibri" panose="020F0502020204030204" pitchFamily="34" charset="0"/>
              </a:rPr>
              <a:t>阿拉伯茴香 </a:t>
            </a:r>
            <a:r>
              <a:rPr lang="en-US" altLang="ko-KR" sz="2000" dirty="0">
                <a:ea typeface="Gungsuh" panose="02030600000101010101" pitchFamily="18" charset="-127"/>
                <a:cs typeface="Calibri" panose="020F0502020204030204" pitchFamily="34" charset="0"/>
              </a:rPr>
              <a:t>[Arabian fennel]</a:t>
            </a:r>
            <a:r>
              <a:rPr lang="ko-KR" altLang="en-US" sz="2000" dirty="0">
                <a:ea typeface="Gungsuh" panose="02030600000101010101" pitchFamily="18" charset="-127"/>
                <a:cs typeface="Calibri" panose="020F0502020204030204" pitchFamily="34" charset="0"/>
              </a:rPr>
              <a:t> </a:t>
            </a:r>
            <a:r>
              <a:rPr lang="en-US" altLang="ko-KR" sz="2000" dirty="0">
                <a:ea typeface="Gungsuh" panose="02030600000101010101" pitchFamily="18" charset="-127"/>
                <a:cs typeface="Calibri" panose="020F0502020204030204" pitchFamily="34" charset="0"/>
              </a:rPr>
              <a:t>‘cumin’ (</a:t>
            </a:r>
            <a:r>
              <a:rPr lang="ko-KR" altLang="en-US" sz="2000" dirty="0">
                <a:ea typeface="Gungsuh" panose="02030600000101010101" pitchFamily="18" charset="-127"/>
                <a:cs typeface="Calibri" panose="020F0502020204030204" pitchFamily="34" charset="0"/>
              </a:rPr>
              <a:t>孜然</a:t>
            </a:r>
            <a:r>
              <a:rPr lang="en-US" altLang="ko-KR" sz="2000" dirty="0">
                <a:ea typeface="Gungsuh" panose="02030600000101010101" pitchFamily="18" charset="-127"/>
                <a:cs typeface="Calibri" panose="020F0502020204030204" pitchFamily="34" charset="0"/>
              </a:rPr>
              <a:t>).</a:t>
            </a:r>
          </a:p>
        </p:txBody>
      </p:sp>
      <p:sp>
        <p:nvSpPr>
          <p:cNvPr id="4" name="Date Placeholder 3">
            <a:extLst>
              <a:ext uri="{FF2B5EF4-FFF2-40B4-BE49-F238E27FC236}">
                <a16:creationId xmlns:a16="http://schemas.microsoft.com/office/drawing/2014/main" id="{AB4F76C7-F043-5886-6C9C-589963F33474}"/>
              </a:ext>
            </a:extLst>
          </p:cNvPr>
          <p:cNvSpPr>
            <a:spLocks noGrp="1"/>
          </p:cNvSpPr>
          <p:nvPr>
            <p:ph type="dt" sz="half" idx="10"/>
          </p:nvPr>
        </p:nvSpPr>
        <p:spPr/>
        <p:txBody>
          <a:bodyPr/>
          <a:lstStyle/>
          <a:p>
            <a:fld id="{CEF8BDCD-B10C-4EBD-903B-28188C068973}" type="datetime1">
              <a:rPr lang="en-GB" smtClean="0"/>
              <a:t>16/12/2022</a:t>
            </a:fld>
            <a:endParaRPr lang="en-GB"/>
          </a:p>
        </p:txBody>
      </p:sp>
      <p:sp>
        <p:nvSpPr>
          <p:cNvPr id="7" name="Footer Placeholder 6">
            <a:extLst>
              <a:ext uri="{FF2B5EF4-FFF2-40B4-BE49-F238E27FC236}">
                <a16:creationId xmlns:a16="http://schemas.microsoft.com/office/drawing/2014/main" id="{D40D7107-4D97-AB77-10A7-F288C20A0FD4}"/>
              </a:ext>
            </a:extLst>
          </p:cNvPr>
          <p:cNvSpPr>
            <a:spLocks noGrp="1"/>
          </p:cNvSpPr>
          <p:nvPr>
            <p:ph type="ftr" sz="quarter" idx="11"/>
          </p:nvPr>
        </p:nvSpPr>
        <p:spPr/>
        <p:txBody>
          <a:bodyPr/>
          <a:lstStyle/>
          <a:p>
            <a:r>
              <a:rPr lang="en-GB"/>
              <a:t>Gábor Parti - JWLLP 2022</a:t>
            </a:r>
          </a:p>
        </p:txBody>
      </p:sp>
      <p:sp>
        <p:nvSpPr>
          <p:cNvPr id="8" name="Slide Number Placeholder 7">
            <a:extLst>
              <a:ext uri="{FF2B5EF4-FFF2-40B4-BE49-F238E27FC236}">
                <a16:creationId xmlns:a16="http://schemas.microsoft.com/office/drawing/2014/main" id="{92CC8456-E293-13B8-E2C9-7E118F91F2CF}"/>
              </a:ext>
            </a:extLst>
          </p:cNvPr>
          <p:cNvSpPr>
            <a:spLocks noGrp="1"/>
          </p:cNvSpPr>
          <p:nvPr>
            <p:ph type="sldNum" sz="quarter" idx="12"/>
          </p:nvPr>
        </p:nvSpPr>
        <p:spPr/>
        <p:txBody>
          <a:bodyPr/>
          <a:lstStyle/>
          <a:p>
            <a:fld id="{5A9594EE-3C2D-4CBF-82B7-A2DDF24CED64}" type="slidenum">
              <a:rPr lang="en-GB" smtClean="0"/>
              <a:t>28</a:t>
            </a:fld>
            <a:endParaRPr lang="en-GB"/>
          </a:p>
        </p:txBody>
      </p:sp>
      <p:sp>
        <p:nvSpPr>
          <p:cNvPr id="9" name="PB">
            <a:extLst>
              <a:ext uri="{FF2B5EF4-FFF2-40B4-BE49-F238E27FC236}">
                <a16:creationId xmlns:a16="http://schemas.microsoft.com/office/drawing/2014/main" id="{2E2FAB6D-BC52-D4D7-2ABD-ED17A4854094}"/>
              </a:ext>
            </a:extLst>
          </p:cNvPr>
          <p:cNvSpPr/>
          <p:nvPr/>
        </p:nvSpPr>
        <p:spPr>
          <a:xfrm>
            <a:off x="0" y="6705600"/>
            <a:ext cx="5989053"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481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up of a brain&#10;&#10;Description automatically generated with medium confidence">
            <a:extLst>
              <a:ext uri="{FF2B5EF4-FFF2-40B4-BE49-F238E27FC236}">
                <a16:creationId xmlns:a16="http://schemas.microsoft.com/office/drawing/2014/main" id="{B633AF6D-EC5C-47D7-A32E-4D8DADC40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1456" y="3445322"/>
            <a:ext cx="3619531" cy="2714648"/>
          </a:xfrm>
          <a:prstGeom prst="rect">
            <a:avLst/>
          </a:prstGeom>
        </p:spPr>
      </p:pic>
      <p:pic>
        <p:nvPicPr>
          <p:cNvPr id="17" name="Picture 16" descr="A close-up of a brain&#10;&#10;Description automatically generated with low confidence">
            <a:extLst>
              <a:ext uri="{FF2B5EF4-FFF2-40B4-BE49-F238E27FC236}">
                <a16:creationId xmlns:a16="http://schemas.microsoft.com/office/drawing/2014/main" id="{93AE467A-C263-400E-81FA-06DE3FFE67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7662" y="2179194"/>
            <a:ext cx="3791479" cy="2372056"/>
          </a:xfrm>
          <a:prstGeom prst="rect">
            <a:avLst/>
          </a:prstGeom>
        </p:spPr>
      </p:pic>
      <p:pic>
        <p:nvPicPr>
          <p:cNvPr id="19" name="Picture 18" descr="A close up of a flower&#10;&#10;Description automatically generated with low confidence">
            <a:extLst>
              <a:ext uri="{FF2B5EF4-FFF2-40B4-BE49-F238E27FC236}">
                <a16:creationId xmlns:a16="http://schemas.microsoft.com/office/drawing/2014/main" id="{F77F43AB-3BD3-4E4B-9E00-32F76E14F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9235" y="4615959"/>
            <a:ext cx="3137521" cy="2226807"/>
          </a:xfrm>
          <a:prstGeom prst="rect">
            <a:avLst/>
          </a:prstGeom>
        </p:spPr>
      </p:pic>
      <p:pic>
        <p:nvPicPr>
          <p:cNvPr id="21" name="Picture 20" descr="A green leaf on a black background&#10;&#10;Description automatically generated with medium confidence">
            <a:extLst>
              <a:ext uri="{FF2B5EF4-FFF2-40B4-BE49-F238E27FC236}">
                <a16:creationId xmlns:a16="http://schemas.microsoft.com/office/drawing/2014/main" id="{673A943A-CEB6-4381-8841-5CE1C4BDD0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730158">
            <a:off x="6630631" y="4618514"/>
            <a:ext cx="3332540" cy="2221694"/>
          </a:xfrm>
          <a:prstGeom prst="rect">
            <a:avLst/>
          </a:prstGeom>
        </p:spPr>
      </p:pic>
      <p:pic>
        <p:nvPicPr>
          <p:cNvPr id="25" name="Picture 24" descr="A picture containing fruit, edible seed, chocolate, pile&#10;&#10;Description automatically generated">
            <a:extLst>
              <a:ext uri="{FF2B5EF4-FFF2-40B4-BE49-F238E27FC236}">
                <a16:creationId xmlns:a16="http://schemas.microsoft.com/office/drawing/2014/main" id="{D6345CEB-801B-4C34-8DB5-A01317362E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7662" y="0"/>
            <a:ext cx="3922164" cy="1516299"/>
          </a:xfrm>
          <a:prstGeom prst="rect">
            <a:avLst/>
          </a:prstGeom>
        </p:spPr>
      </p:pic>
      <p:pic>
        <p:nvPicPr>
          <p:cNvPr id="27" name="Picture 26" descr="A picture containing fruit, edible seed, plant&#10;&#10;Description automatically generated">
            <a:extLst>
              <a:ext uri="{FF2B5EF4-FFF2-40B4-BE49-F238E27FC236}">
                <a16:creationId xmlns:a16="http://schemas.microsoft.com/office/drawing/2014/main" id="{BFB6AA27-A8BF-42DC-AE3A-AC5E04EE13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96901" y="1135413"/>
            <a:ext cx="3488084" cy="2222192"/>
          </a:xfrm>
          <a:prstGeom prst="rect">
            <a:avLst/>
          </a:prstGeom>
        </p:spPr>
      </p:pic>
      <p:sp>
        <p:nvSpPr>
          <p:cNvPr id="31" name="Content Placeholder 2">
            <a:extLst>
              <a:ext uri="{FF2B5EF4-FFF2-40B4-BE49-F238E27FC236}">
                <a16:creationId xmlns:a16="http://schemas.microsoft.com/office/drawing/2014/main" id="{9341E2F9-B993-4F02-AFED-57E5CB75ABFA}"/>
              </a:ext>
            </a:extLst>
          </p:cNvPr>
          <p:cNvSpPr txBox="1">
            <a:spLocks/>
          </p:cNvSpPr>
          <p:nvPr/>
        </p:nvSpPr>
        <p:spPr>
          <a:xfrm>
            <a:off x="0" y="0"/>
            <a:ext cx="6858266" cy="685800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endParaRPr lang="en-HK" sz="2400" i="1" dirty="0"/>
          </a:p>
          <a:p>
            <a:r>
              <a:rPr lang="en-HK" sz="2400" i="1" dirty="0"/>
              <a:t>Pimpinella </a:t>
            </a:r>
            <a:r>
              <a:rPr lang="en-HK" sz="2400" i="1" dirty="0" err="1"/>
              <a:t>anisum</a:t>
            </a:r>
            <a:r>
              <a:rPr lang="en-HK" sz="2400" i="1" dirty="0"/>
              <a:t> 	</a:t>
            </a:r>
            <a:r>
              <a:rPr lang="en-HK" sz="2400" dirty="0"/>
              <a:t>anise		</a:t>
            </a:r>
            <a:r>
              <a:rPr lang="ko-KR" altLang="en-US" sz="2400" dirty="0"/>
              <a:t>茴芹</a:t>
            </a:r>
            <a:endParaRPr lang="en-HK" sz="2400" dirty="0"/>
          </a:p>
          <a:p>
            <a:pPr marL="0" indent="0">
              <a:buFont typeface="Wingdings 3" charset="2"/>
              <a:buNone/>
            </a:pPr>
            <a:endParaRPr lang="en-HK" sz="2400" i="1" dirty="0"/>
          </a:p>
          <a:p>
            <a:pPr marL="0" indent="0">
              <a:buFont typeface="Wingdings 3" charset="2"/>
              <a:buNone/>
            </a:pPr>
            <a:endParaRPr lang="en-HK" sz="2400" i="1" dirty="0"/>
          </a:p>
          <a:p>
            <a:r>
              <a:rPr lang="en-HK" sz="2400" i="1" dirty="0" err="1"/>
              <a:t>Foeniculum</a:t>
            </a:r>
            <a:r>
              <a:rPr lang="en-HK" sz="2400" i="1" dirty="0"/>
              <a:t> vulgare 	</a:t>
            </a:r>
            <a:r>
              <a:rPr lang="en-HK" sz="2400" dirty="0"/>
              <a:t>fennel		</a:t>
            </a:r>
            <a:r>
              <a:rPr lang="ko-KR" altLang="en-US" sz="2400" dirty="0"/>
              <a:t>茴香</a:t>
            </a:r>
            <a:endParaRPr lang="en-HK" sz="2400" dirty="0"/>
          </a:p>
          <a:p>
            <a:pPr marL="0" indent="0">
              <a:buFont typeface="Wingdings 3" charset="2"/>
              <a:buNone/>
            </a:pPr>
            <a:endParaRPr lang="en-HK" sz="2400" dirty="0"/>
          </a:p>
          <a:p>
            <a:pPr marL="0" indent="0">
              <a:buFont typeface="Wingdings 3" charset="2"/>
              <a:buNone/>
            </a:pPr>
            <a:endParaRPr lang="en-HK" sz="2400" dirty="0"/>
          </a:p>
          <a:p>
            <a:r>
              <a:rPr lang="en-HK" sz="2400" i="1" dirty="0"/>
              <a:t>Cuminum cyminum </a:t>
            </a:r>
            <a:r>
              <a:rPr lang="en-HK" sz="2400" dirty="0"/>
              <a:t>	cumin		</a:t>
            </a:r>
            <a:r>
              <a:rPr lang="ko-KR" altLang="en-US" sz="2400" dirty="0"/>
              <a:t> 孜然</a:t>
            </a:r>
            <a:endParaRPr lang="en-US" altLang="ko-KR" sz="2400" dirty="0"/>
          </a:p>
          <a:p>
            <a:endParaRPr lang="en-US" altLang="ko-KR" sz="2400" dirty="0"/>
          </a:p>
          <a:p>
            <a:pPr marL="0" indent="0">
              <a:buNone/>
            </a:pPr>
            <a:endParaRPr lang="en-US" altLang="ko-KR" sz="2400" dirty="0"/>
          </a:p>
          <a:p>
            <a:r>
              <a:rPr lang="en-HK" sz="2400" i="1" dirty="0"/>
              <a:t>Carum carvi 			</a:t>
            </a:r>
            <a:r>
              <a:rPr lang="en-HK" sz="2400" dirty="0"/>
              <a:t>caraway	</a:t>
            </a:r>
            <a:r>
              <a:rPr lang="ko-KR" altLang="en-US" sz="2400" dirty="0"/>
              <a:t>葛缕子</a:t>
            </a:r>
            <a:r>
              <a:rPr lang="en-US" altLang="ko-KR" sz="2400" dirty="0"/>
              <a:t>,</a:t>
            </a:r>
            <a:r>
              <a:rPr lang="ko-KR" altLang="en-US" sz="2400" dirty="0"/>
              <a:t>藏茴香</a:t>
            </a:r>
            <a:endParaRPr lang="en-HK" sz="2400" dirty="0"/>
          </a:p>
          <a:p>
            <a:pPr marL="0" indent="0">
              <a:buFont typeface="Wingdings 3" charset="2"/>
              <a:buNone/>
            </a:pPr>
            <a:endParaRPr lang="en-US" sz="2400" dirty="0"/>
          </a:p>
          <a:p>
            <a:pPr marL="0" indent="0">
              <a:buFont typeface="Wingdings 3" charset="2"/>
              <a:buNone/>
            </a:pPr>
            <a:endParaRPr lang="en-US" sz="2400" dirty="0"/>
          </a:p>
          <a:p>
            <a:r>
              <a:rPr lang="en-HK" sz="2400" i="1" dirty="0"/>
              <a:t>Anethum graveolens</a:t>
            </a:r>
            <a:r>
              <a:rPr lang="en-US" sz="2400" dirty="0"/>
              <a:t>	dill			</a:t>
            </a:r>
            <a:r>
              <a:rPr lang="ko-KR" altLang="en-US" sz="2400" dirty="0"/>
              <a:t>蒔蘿</a:t>
            </a:r>
            <a:endParaRPr lang="en-US" sz="2400" i="1" dirty="0"/>
          </a:p>
          <a:p>
            <a:endParaRPr lang="en-HK" sz="2400" i="1" dirty="0"/>
          </a:p>
        </p:txBody>
      </p:sp>
      <p:pic>
        <p:nvPicPr>
          <p:cNvPr id="23" name="Picture 22" descr="A close-up of a human brain&#10;&#10;Description automatically generated with low confidence">
            <a:extLst>
              <a:ext uri="{FF2B5EF4-FFF2-40B4-BE49-F238E27FC236}">
                <a16:creationId xmlns:a16="http://schemas.microsoft.com/office/drawing/2014/main" id="{48FF760B-6F0B-458B-81D9-895FE23C0D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69699" y="327047"/>
            <a:ext cx="2422301" cy="2714648"/>
          </a:xfrm>
          <a:prstGeom prst="rect">
            <a:avLst/>
          </a:prstGeom>
        </p:spPr>
      </p:pic>
      <p:sp>
        <p:nvSpPr>
          <p:cNvPr id="2" name="Date Placeholder 1">
            <a:extLst>
              <a:ext uri="{FF2B5EF4-FFF2-40B4-BE49-F238E27FC236}">
                <a16:creationId xmlns:a16="http://schemas.microsoft.com/office/drawing/2014/main" id="{4E3FD265-FA90-BA1B-8CCE-F575B85996CC}"/>
              </a:ext>
            </a:extLst>
          </p:cNvPr>
          <p:cNvSpPr>
            <a:spLocks noGrp="1"/>
          </p:cNvSpPr>
          <p:nvPr>
            <p:ph type="dt" sz="half" idx="10"/>
          </p:nvPr>
        </p:nvSpPr>
        <p:spPr/>
        <p:txBody>
          <a:bodyPr/>
          <a:lstStyle/>
          <a:p>
            <a:fld id="{7D2B15EF-BCA5-4EF9-9F6C-D1B47B42759C}" type="datetime1">
              <a:rPr lang="en-GB" smtClean="0"/>
              <a:t>16/12/2022</a:t>
            </a:fld>
            <a:endParaRPr lang="en-GB"/>
          </a:p>
        </p:txBody>
      </p:sp>
      <p:sp>
        <p:nvSpPr>
          <p:cNvPr id="4" name="Footer Placeholder 3">
            <a:extLst>
              <a:ext uri="{FF2B5EF4-FFF2-40B4-BE49-F238E27FC236}">
                <a16:creationId xmlns:a16="http://schemas.microsoft.com/office/drawing/2014/main" id="{92D482C9-6BFA-CF63-33AF-E68B4DBA7B99}"/>
              </a:ext>
            </a:extLst>
          </p:cNvPr>
          <p:cNvSpPr>
            <a:spLocks noGrp="1"/>
          </p:cNvSpPr>
          <p:nvPr>
            <p:ph type="ftr" sz="quarter" idx="11"/>
          </p:nvPr>
        </p:nvSpPr>
        <p:spPr/>
        <p:txBody>
          <a:bodyPr/>
          <a:lstStyle/>
          <a:p>
            <a:r>
              <a:rPr lang="en-GB"/>
              <a:t>Gábor Parti - JWLLP 2022</a:t>
            </a:r>
          </a:p>
        </p:txBody>
      </p:sp>
      <p:sp>
        <p:nvSpPr>
          <p:cNvPr id="5" name="Slide Number Placeholder 4">
            <a:extLst>
              <a:ext uri="{FF2B5EF4-FFF2-40B4-BE49-F238E27FC236}">
                <a16:creationId xmlns:a16="http://schemas.microsoft.com/office/drawing/2014/main" id="{89C61A12-9CA0-67A6-6EEA-07CC94AABD80}"/>
              </a:ext>
            </a:extLst>
          </p:cNvPr>
          <p:cNvSpPr>
            <a:spLocks noGrp="1"/>
          </p:cNvSpPr>
          <p:nvPr>
            <p:ph type="sldNum" sz="quarter" idx="12"/>
          </p:nvPr>
        </p:nvSpPr>
        <p:spPr/>
        <p:txBody>
          <a:bodyPr/>
          <a:lstStyle/>
          <a:p>
            <a:fld id="{5A9594EE-3C2D-4CBF-82B7-A2DDF24CED64}" type="slidenum">
              <a:rPr lang="en-GB" smtClean="0"/>
              <a:t>29</a:t>
            </a:fld>
            <a:endParaRPr lang="en-GB"/>
          </a:p>
        </p:txBody>
      </p:sp>
      <p:sp>
        <p:nvSpPr>
          <p:cNvPr id="6" name="PB">
            <a:extLst>
              <a:ext uri="{FF2B5EF4-FFF2-40B4-BE49-F238E27FC236}">
                <a16:creationId xmlns:a16="http://schemas.microsoft.com/office/drawing/2014/main" id="{2FA2489E-5525-5E90-70F5-6955AA093277}"/>
              </a:ext>
            </a:extLst>
          </p:cNvPr>
          <p:cNvSpPr/>
          <p:nvPr/>
        </p:nvSpPr>
        <p:spPr>
          <a:xfrm>
            <a:off x="0" y="6705600"/>
            <a:ext cx="6202947"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885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ansport, watercraft, sailing vessel&#10;&#10;Description automatically generated">
            <a:extLst>
              <a:ext uri="{FF2B5EF4-FFF2-40B4-BE49-F238E27FC236}">
                <a16:creationId xmlns:a16="http://schemas.microsoft.com/office/drawing/2014/main" id="{BA26CB7D-C2D7-E464-396B-C548B800BE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385982" y="5342094"/>
            <a:ext cx="1222757" cy="1077617"/>
          </a:xfrm>
          <a:prstGeom prst="rect">
            <a:avLst/>
          </a:prstGeom>
        </p:spPr>
      </p:pic>
      <p:pic>
        <p:nvPicPr>
          <p:cNvPr id="37" name="Picture 36">
            <a:extLst>
              <a:ext uri="{FF2B5EF4-FFF2-40B4-BE49-F238E27FC236}">
                <a16:creationId xmlns:a16="http://schemas.microsoft.com/office/drawing/2014/main" id="{B3569011-9710-6348-A51E-47C663E2802B}"/>
              </a:ext>
            </a:extLst>
          </p:cNvPr>
          <p:cNvPicPr>
            <a:picLocks noChangeAspect="1"/>
          </p:cNvPicPr>
          <p:nvPr/>
        </p:nvPicPr>
        <p:blipFill rotWithShape="1">
          <a:blip r:embed="rId4">
            <a:extLst>
              <a:ext uri="{28A0092B-C50C-407E-A947-70E740481C1C}">
                <a14:useLocalDpi xmlns:a14="http://schemas.microsoft.com/office/drawing/2010/main" val="0"/>
              </a:ext>
            </a:extLst>
          </a:blip>
          <a:srcRect b="17528"/>
          <a:stretch/>
        </p:blipFill>
        <p:spPr>
          <a:xfrm>
            <a:off x="7646154" y="3108960"/>
            <a:ext cx="4545846" cy="3749040"/>
          </a:xfrm>
          <a:prstGeom prst="rect">
            <a:avLst/>
          </a:prstGeom>
        </p:spPr>
      </p:pic>
      <p:pic>
        <p:nvPicPr>
          <p:cNvPr id="25" name="Picture 24">
            <a:extLst>
              <a:ext uri="{FF2B5EF4-FFF2-40B4-BE49-F238E27FC236}">
                <a16:creationId xmlns:a16="http://schemas.microsoft.com/office/drawing/2014/main" id="{573530D8-CCC9-734E-312C-427765F400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40" y="4503420"/>
            <a:ext cx="2943226" cy="2354580"/>
          </a:xfrm>
          <a:prstGeom prst="rect">
            <a:avLst/>
          </a:prstGeom>
        </p:spPr>
      </p:pic>
      <p:sp>
        <p:nvSpPr>
          <p:cNvPr id="2" name="Title 1">
            <a:extLst>
              <a:ext uri="{FF2B5EF4-FFF2-40B4-BE49-F238E27FC236}">
                <a16:creationId xmlns:a16="http://schemas.microsoft.com/office/drawing/2014/main" id="{4D63BAA8-6EB5-E7FD-9615-1FCE26C940FD}"/>
              </a:ext>
            </a:extLst>
          </p:cNvPr>
          <p:cNvSpPr>
            <a:spLocks noGrp="1"/>
          </p:cNvSpPr>
          <p:nvPr>
            <p:ph type="title"/>
          </p:nvPr>
        </p:nvSpPr>
        <p:spPr/>
        <p:txBody>
          <a:bodyPr/>
          <a:lstStyle/>
          <a:p>
            <a:r>
              <a:rPr lang="en-US" dirty="0"/>
              <a:t>Introduction</a:t>
            </a:r>
          </a:p>
        </p:txBody>
      </p:sp>
      <p:sp>
        <p:nvSpPr>
          <p:cNvPr id="4" name="Slide Number Placeholder 3">
            <a:extLst>
              <a:ext uri="{FF2B5EF4-FFF2-40B4-BE49-F238E27FC236}">
                <a16:creationId xmlns:a16="http://schemas.microsoft.com/office/drawing/2014/main" id="{8AF875CB-7F46-4D16-9E82-55B75989A8CE}"/>
              </a:ext>
            </a:extLst>
          </p:cNvPr>
          <p:cNvSpPr>
            <a:spLocks noGrp="1"/>
          </p:cNvSpPr>
          <p:nvPr>
            <p:ph type="sldNum" sz="quarter" idx="12"/>
          </p:nvPr>
        </p:nvSpPr>
        <p:spPr/>
        <p:txBody>
          <a:bodyPr/>
          <a:lstStyle/>
          <a:p>
            <a:fld id="{5A9594EE-3C2D-4CBF-82B7-A2DDF24CED64}" type="slidenum">
              <a:rPr lang="en-GB" smtClean="0"/>
              <a:t>3</a:t>
            </a:fld>
            <a:endParaRPr lang="en-GB"/>
          </a:p>
        </p:txBody>
      </p:sp>
      <p:sp>
        <p:nvSpPr>
          <p:cNvPr id="6" name="Footer Placeholder 5">
            <a:extLst>
              <a:ext uri="{FF2B5EF4-FFF2-40B4-BE49-F238E27FC236}">
                <a16:creationId xmlns:a16="http://schemas.microsoft.com/office/drawing/2014/main" id="{1EF2845C-FB02-1FB8-2166-38FB3C59AF8D}"/>
              </a:ext>
            </a:extLst>
          </p:cNvPr>
          <p:cNvSpPr>
            <a:spLocks noGrp="1"/>
          </p:cNvSpPr>
          <p:nvPr>
            <p:ph type="ftr" sz="quarter" idx="11"/>
          </p:nvPr>
        </p:nvSpPr>
        <p:spPr/>
        <p:txBody>
          <a:bodyPr/>
          <a:lstStyle/>
          <a:p>
            <a:r>
              <a:rPr lang="en-GB"/>
              <a:t>Gábor Parti - JWLLP 2022</a:t>
            </a:r>
            <a:endParaRPr lang="en-GB" dirty="0"/>
          </a:p>
        </p:txBody>
      </p:sp>
      <p:sp>
        <p:nvSpPr>
          <p:cNvPr id="15" name="Content Placeholder 14">
            <a:extLst>
              <a:ext uri="{FF2B5EF4-FFF2-40B4-BE49-F238E27FC236}">
                <a16:creationId xmlns:a16="http://schemas.microsoft.com/office/drawing/2014/main" id="{105997A0-42BE-DFBF-2F62-4FE25292B17F}"/>
              </a:ext>
            </a:extLst>
          </p:cNvPr>
          <p:cNvSpPr>
            <a:spLocks noGrp="1"/>
          </p:cNvSpPr>
          <p:nvPr>
            <p:ph idx="1"/>
          </p:nvPr>
        </p:nvSpPr>
        <p:spPr>
          <a:xfrm>
            <a:off x="838199" y="1825625"/>
            <a:ext cx="10319657" cy="3316276"/>
          </a:xfrm>
        </p:spPr>
        <p:txBody>
          <a:bodyPr/>
          <a:lstStyle/>
          <a:p>
            <a:r>
              <a:rPr lang="en-US" dirty="0"/>
              <a:t>Part of a thesis project: </a:t>
            </a:r>
            <a:r>
              <a:rPr lang="en-US" i="1" dirty="0"/>
              <a:t>Mapping the Language of Spices</a:t>
            </a:r>
          </a:p>
          <a:p>
            <a:r>
              <a:rPr lang="en-US" dirty="0"/>
              <a:t>Research on the </a:t>
            </a:r>
            <a:r>
              <a:rPr lang="en-US" b="1" dirty="0"/>
              <a:t>spice domain</a:t>
            </a:r>
            <a:r>
              <a:rPr lang="en-US" dirty="0"/>
              <a:t> by examining </a:t>
            </a:r>
            <a:r>
              <a:rPr lang="en-US" b="1" dirty="0"/>
              <a:t>spice nomenclature:</a:t>
            </a:r>
            <a:endParaRPr lang="en-US" dirty="0"/>
          </a:p>
          <a:p>
            <a:r>
              <a:rPr lang="en-US" dirty="0"/>
              <a:t>Linguistic</a:t>
            </a:r>
            <a:r>
              <a:rPr lang="en-US" b="1" dirty="0"/>
              <a:t> diffusion</a:t>
            </a:r>
            <a:r>
              <a:rPr lang="en-US" dirty="0"/>
              <a:t> of the products and their terminology.</a:t>
            </a:r>
            <a:endParaRPr lang="en-US" b="1" dirty="0"/>
          </a:p>
          <a:p>
            <a:r>
              <a:rPr lang="en-US" dirty="0"/>
              <a:t>Desired </a:t>
            </a:r>
            <a:r>
              <a:rPr lang="en-US" b="1" dirty="0"/>
              <a:t>aromatic substances</a:t>
            </a:r>
            <a:r>
              <a:rPr lang="en-US" dirty="0"/>
              <a:t>, easy to </a:t>
            </a:r>
            <a:r>
              <a:rPr lang="en-US" b="1" dirty="0"/>
              <a:t>trade</a:t>
            </a:r>
          </a:p>
          <a:p>
            <a:r>
              <a:rPr lang="en-US" dirty="0"/>
              <a:t>Set of </a:t>
            </a:r>
            <a:r>
              <a:rPr lang="en-US" b="1" dirty="0">
                <a:solidFill>
                  <a:schemeClr val="accent1"/>
                </a:solidFill>
              </a:rPr>
              <a:t>materials</a:t>
            </a:r>
            <a:r>
              <a:rPr lang="en-US" dirty="0"/>
              <a:t> – set of </a:t>
            </a:r>
            <a:r>
              <a:rPr lang="en-US" b="1" dirty="0">
                <a:solidFill>
                  <a:schemeClr val="accent1"/>
                </a:solidFill>
              </a:rPr>
              <a:t>names</a:t>
            </a:r>
            <a:endParaRPr lang="en-US" dirty="0"/>
          </a:p>
          <a:p>
            <a:endParaRPr lang="en-US" dirty="0"/>
          </a:p>
          <a:p>
            <a:endParaRPr lang="en-US" dirty="0"/>
          </a:p>
        </p:txBody>
      </p:sp>
      <p:sp>
        <p:nvSpPr>
          <p:cNvPr id="16" name="Date Placeholder 15">
            <a:extLst>
              <a:ext uri="{FF2B5EF4-FFF2-40B4-BE49-F238E27FC236}">
                <a16:creationId xmlns:a16="http://schemas.microsoft.com/office/drawing/2014/main" id="{175E5802-4B11-E443-9B1B-F8CEA40C9698}"/>
              </a:ext>
            </a:extLst>
          </p:cNvPr>
          <p:cNvSpPr>
            <a:spLocks noGrp="1"/>
          </p:cNvSpPr>
          <p:nvPr>
            <p:ph type="dt" sz="half" idx="10"/>
          </p:nvPr>
        </p:nvSpPr>
        <p:spPr/>
        <p:txBody>
          <a:bodyPr/>
          <a:lstStyle/>
          <a:p>
            <a:fld id="{5E267E08-7946-482A-9406-B8907942A714}" type="datetime1">
              <a:rPr lang="en-GB" smtClean="0"/>
              <a:t>16/12/2022</a:t>
            </a:fld>
            <a:endParaRPr lang="en-GB" dirty="0"/>
          </a:p>
        </p:txBody>
      </p:sp>
      <p:pic>
        <p:nvPicPr>
          <p:cNvPr id="30" name="Picture 29" descr="Shape&#10;&#10;Description automatically generated with low confidence">
            <a:extLst>
              <a:ext uri="{FF2B5EF4-FFF2-40B4-BE49-F238E27FC236}">
                <a16:creationId xmlns:a16="http://schemas.microsoft.com/office/drawing/2014/main" id="{CEDC0261-DAD0-FF43-EB3C-ACCAF2BEDB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338850" y="4655955"/>
            <a:ext cx="1150004" cy="997292"/>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7D1DD0FF-A3C9-15DF-789F-33D9FA560C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444511" y="4735023"/>
            <a:ext cx="1205705" cy="1077617"/>
          </a:xfrm>
          <a:prstGeom prst="rect">
            <a:avLst/>
          </a:prstGeom>
        </p:spPr>
      </p:pic>
      <p:sp>
        <p:nvSpPr>
          <p:cNvPr id="7" name="PB">
            <a:extLst>
              <a:ext uri="{FF2B5EF4-FFF2-40B4-BE49-F238E27FC236}">
                <a16:creationId xmlns:a16="http://schemas.microsoft.com/office/drawing/2014/main" id="{9A492AA4-48B2-DAB3-C091-F6306C9F5E05}"/>
              </a:ext>
            </a:extLst>
          </p:cNvPr>
          <p:cNvSpPr/>
          <p:nvPr/>
        </p:nvSpPr>
        <p:spPr>
          <a:xfrm>
            <a:off x="0" y="6705600"/>
            <a:ext cx="641684"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623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ontent Placeholder 2">
            <a:extLst>
              <a:ext uri="{FF2B5EF4-FFF2-40B4-BE49-F238E27FC236}">
                <a16:creationId xmlns:a16="http://schemas.microsoft.com/office/drawing/2014/main" id="{9341E2F9-B993-4F02-AFED-57E5CB75ABFA}"/>
              </a:ext>
            </a:extLst>
          </p:cNvPr>
          <p:cNvSpPr txBox="1">
            <a:spLocks/>
          </p:cNvSpPr>
          <p:nvPr/>
        </p:nvSpPr>
        <p:spPr>
          <a:xfrm>
            <a:off x="0" y="0"/>
            <a:ext cx="5828145" cy="685800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endParaRPr lang="en-HK" sz="2400" i="1" dirty="0">
              <a:latin typeface="+mn-lt"/>
            </a:endParaRPr>
          </a:p>
          <a:p>
            <a:r>
              <a:rPr lang="en-HK" sz="2400" i="1" dirty="0">
                <a:latin typeface="+mn-lt"/>
              </a:rPr>
              <a:t>Pimpinella </a:t>
            </a:r>
            <a:r>
              <a:rPr lang="en-HK" sz="2400" i="1" dirty="0" err="1">
                <a:latin typeface="+mn-lt"/>
              </a:rPr>
              <a:t>anisum</a:t>
            </a:r>
            <a:r>
              <a:rPr lang="en-HK" sz="2400" i="1" dirty="0">
                <a:latin typeface="+mn-lt"/>
              </a:rPr>
              <a:t> 	</a:t>
            </a:r>
            <a:r>
              <a:rPr lang="en-HK" sz="2400" dirty="0">
                <a:latin typeface="+mn-lt"/>
              </a:rPr>
              <a:t>anise		</a:t>
            </a:r>
            <a:r>
              <a:rPr lang="ko-KR" altLang="en-US" sz="2400" dirty="0">
                <a:latin typeface="+mn-lt"/>
              </a:rPr>
              <a:t>茴芹</a:t>
            </a:r>
            <a:endParaRPr lang="en-HK" sz="2400" dirty="0">
              <a:latin typeface="+mn-lt"/>
            </a:endParaRPr>
          </a:p>
          <a:p>
            <a:pPr marL="0" indent="0">
              <a:buFont typeface="Wingdings 3" charset="2"/>
              <a:buNone/>
            </a:pPr>
            <a:endParaRPr lang="en-HK" sz="2400" i="1" dirty="0">
              <a:latin typeface="+mn-lt"/>
            </a:endParaRPr>
          </a:p>
          <a:p>
            <a:pPr marL="0" indent="0">
              <a:buFont typeface="Wingdings 3" charset="2"/>
              <a:buNone/>
            </a:pPr>
            <a:endParaRPr lang="en-HK" sz="2400" i="1" dirty="0">
              <a:latin typeface="+mn-lt"/>
            </a:endParaRPr>
          </a:p>
          <a:p>
            <a:r>
              <a:rPr lang="en-HK" sz="2400" i="1" dirty="0" err="1">
                <a:latin typeface="+mn-lt"/>
              </a:rPr>
              <a:t>Foeniculum</a:t>
            </a:r>
            <a:r>
              <a:rPr lang="en-HK" sz="2400" i="1" dirty="0">
                <a:latin typeface="+mn-lt"/>
              </a:rPr>
              <a:t> vulgare 	</a:t>
            </a:r>
            <a:r>
              <a:rPr lang="en-HK" sz="2400" dirty="0">
                <a:latin typeface="+mn-lt"/>
              </a:rPr>
              <a:t>fennel		</a:t>
            </a:r>
            <a:r>
              <a:rPr lang="ko-KR" altLang="en-US" sz="2400" dirty="0">
                <a:latin typeface="+mn-lt"/>
              </a:rPr>
              <a:t>茴香</a:t>
            </a:r>
            <a:endParaRPr lang="en-HK" sz="2400" dirty="0">
              <a:latin typeface="+mn-lt"/>
            </a:endParaRPr>
          </a:p>
          <a:p>
            <a:pPr marL="0" indent="0">
              <a:buFont typeface="Wingdings 3" charset="2"/>
              <a:buNone/>
            </a:pPr>
            <a:endParaRPr lang="en-HK" sz="2400" dirty="0">
              <a:latin typeface="+mn-lt"/>
            </a:endParaRPr>
          </a:p>
          <a:p>
            <a:pPr marL="0" indent="0">
              <a:buFont typeface="Wingdings 3" charset="2"/>
              <a:buNone/>
            </a:pPr>
            <a:endParaRPr lang="en-HK" sz="2400" dirty="0">
              <a:latin typeface="+mn-lt"/>
            </a:endParaRPr>
          </a:p>
          <a:p>
            <a:r>
              <a:rPr lang="en-HK" sz="2400" i="1" dirty="0">
                <a:latin typeface="+mn-lt"/>
              </a:rPr>
              <a:t>Cuminum cyminum </a:t>
            </a:r>
            <a:r>
              <a:rPr lang="en-HK" sz="2400" dirty="0">
                <a:latin typeface="+mn-lt"/>
              </a:rPr>
              <a:t>	cumin		</a:t>
            </a:r>
            <a:r>
              <a:rPr lang="ko-KR" altLang="en-US" sz="2400" dirty="0">
                <a:latin typeface="+mn-lt"/>
              </a:rPr>
              <a:t> 孜然</a:t>
            </a:r>
            <a:endParaRPr lang="en-US" altLang="ko-KR" sz="2400" dirty="0">
              <a:latin typeface="+mn-lt"/>
            </a:endParaRPr>
          </a:p>
          <a:p>
            <a:endParaRPr lang="en-US" altLang="ko-KR" sz="2400" dirty="0">
              <a:latin typeface="+mn-lt"/>
            </a:endParaRPr>
          </a:p>
          <a:p>
            <a:pPr marL="0" indent="0">
              <a:buNone/>
            </a:pPr>
            <a:endParaRPr lang="en-US" altLang="ko-KR" sz="2400" dirty="0">
              <a:latin typeface="+mn-lt"/>
            </a:endParaRPr>
          </a:p>
          <a:p>
            <a:r>
              <a:rPr lang="en-HK" sz="2400" i="1" dirty="0">
                <a:latin typeface="+mn-lt"/>
              </a:rPr>
              <a:t>Carum carvi 			</a:t>
            </a:r>
            <a:r>
              <a:rPr lang="en-HK" sz="2400" dirty="0">
                <a:latin typeface="+mn-lt"/>
              </a:rPr>
              <a:t>caraway	</a:t>
            </a:r>
            <a:r>
              <a:rPr lang="ko-KR" altLang="en-US" sz="2400" dirty="0">
                <a:latin typeface="+mn-lt"/>
              </a:rPr>
              <a:t>葛缕子</a:t>
            </a:r>
            <a:r>
              <a:rPr lang="en-US" altLang="ko-KR" sz="2400" dirty="0">
                <a:latin typeface="+mn-lt"/>
              </a:rPr>
              <a:t>, 										</a:t>
            </a:r>
            <a:r>
              <a:rPr lang="ko-KR" altLang="en-US" sz="2400" dirty="0">
                <a:latin typeface="+mn-lt"/>
              </a:rPr>
              <a:t>藏茴香</a:t>
            </a:r>
            <a:endParaRPr lang="en-HK" sz="2400" dirty="0">
              <a:latin typeface="+mn-lt"/>
            </a:endParaRPr>
          </a:p>
          <a:p>
            <a:pPr marL="0" indent="0">
              <a:buFont typeface="Wingdings 3" charset="2"/>
              <a:buNone/>
            </a:pPr>
            <a:endParaRPr lang="en-US" sz="2400" dirty="0">
              <a:latin typeface="+mn-lt"/>
            </a:endParaRPr>
          </a:p>
          <a:p>
            <a:pPr marL="0" indent="0">
              <a:buFont typeface="Wingdings 3" charset="2"/>
              <a:buNone/>
            </a:pPr>
            <a:endParaRPr lang="en-US" sz="2400" dirty="0">
              <a:latin typeface="+mn-lt"/>
            </a:endParaRPr>
          </a:p>
          <a:p>
            <a:r>
              <a:rPr lang="en-HK" sz="2400" i="1" dirty="0">
                <a:latin typeface="+mn-lt"/>
              </a:rPr>
              <a:t>Anethum graveolens</a:t>
            </a:r>
            <a:r>
              <a:rPr lang="en-US" sz="2400" dirty="0">
                <a:latin typeface="+mn-lt"/>
              </a:rPr>
              <a:t>	dill			</a:t>
            </a:r>
            <a:r>
              <a:rPr lang="ko-KR" altLang="en-US" sz="2400" dirty="0">
                <a:latin typeface="+mn-lt"/>
              </a:rPr>
              <a:t>蒔蘿</a:t>
            </a:r>
            <a:endParaRPr lang="en-HK" sz="2400" i="1" dirty="0">
              <a:latin typeface="+mn-lt"/>
            </a:endParaRPr>
          </a:p>
        </p:txBody>
      </p:sp>
      <p:pic>
        <p:nvPicPr>
          <p:cNvPr id="13" name="Picture 12" descr="A close-up of some flowers&#10;&#10;Description automatically generated with medium confidence">
            <a:extLst>
              <a:ext uri="{FF2B5EF4-FFF2-40B4-BE49-F238E27FC236}">
                <a16:creationId xmlns:a16="http://schemas.microsoft.com/office/drawing/2014/main" id="{CCB8973D-15C7-4E7F-B954-51B1958081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2598" y="0"/>
            <a:ext cx="2733368" cy="3412124"/>
          </a:xfrm>
          <a:prstGeom prst="rect">
            <a:avLst/>
          </a:prstGeom>
        </p:spPr>
      </p:pic>
      <p:pic>
        <p:nvPicPr>
          <p:cNvPr id="16" name="Picture 15" descr="Background pattern&#10;&#10;Description automatically generated">
            <a:extLst>
              <a:ext uri="{FF2B5EF4-FFF2-40B4-BE49-F238E27FC236}">
                <a16:creationId xmlns:a16="http://schemas.microsoft.com/office/drawing/2014/main" id="{78680315-2BDE-4D2C-ADE3-5A8A3B919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5762" y="0"/>
            <a:ext cx="2842894" cy="3224775"/>
          </a:xfrm>
          <a:prstGeom prst="rect">
            <a:avLst/>
          </a:prstGeom>
        </p:spPr>
      </p:pic>
      <p:pic>
        <p:nvPicPr>
          <p:cNvPr id="20" name="Picture 19" descr="A close up of a flower&#10;&#10;Description automatically generated with medium confidence">
            <a:extLst>
              <a:ext uri="{FF2B5EF4-FFF2-40B4-BE49-F238E27FC236}">
                <a16:creationId xmlns:a16="http://schemas.microsoft.com/office/drawing/2014/main" id="{E0E31FE5-6684-49B7-B1BF-F57CE666B6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8343" y="1693875"/>
            <a:ext cx="2591621" cy="3419750"/>
          </a:xfrm>
          <a:prstGeom prst="rect">
            <a:avLst/>
          </a:prstGeom>
        </p:spPr>
      </p:pic>
      <p:pic>
        <p:nvPicPr>
          <p:cNvPr id="24" name="Picture 23" descr="A picture containing flower, plant&#10;&#10;Description automatically generated">
            <a:extLst>
              <a:ext uri="{FF2B5EF4-FFF2-40B4-BE49-F238E27FC236}">
                <a16:creationId xmlns:a16="http://schemas.microsoft.com/office/drawing/2014/main" id="{C193042F-4048-47F1-9C48-5E2E5966CA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2599" y="3591099"/>
            <a:ext cx="2739402" cy="3266902"/>
          </a:xfrm>
          <a:prstGeom prst="rect">
            <a:avLst/>
          </a:prstGeom>
        </p:spPr>
      </p:pic>
      <p:pic>
        <p:nvPicPr>
          <p:cNvPr id="28" name="Picture 27" descr="A group of yellow flowers&#10;&#10;Description automatically generated with low confidence">
            <a:extLst>
              <a:ext uri="{FF2B5EF4-FFF2-40B4-BE49-F238E27FC236}">
                <a16:creationId xmlns:a16="http://schemas.microsoft.com/office/drawing/2014/main" id="{D32D01A0-3044-4F43-844E-E23A8EF6CF80}"/>
              </a:ext>
            </a:extLst>
          </p:cNvPr>
          <p:cNvPicPr>
            <a:picLocks noChangeAspect="1"/>
          </p:cNvPicPr>
          <p:nvPr/>
        </p:nvPicPr>
        <p:blipFill rotWithShape="1">
          <a:blip r:embed="rId6">
            <a:extLst>
              <a:ext uri="{28A0092B-C50C-407E-A947-70E740481C1C}">
                <a14:useLocalDpi xmlns:a14="http://schemas.microsoft.com/office/drawing/2010/main" val="0"/>
              </a:ext>
            </a:extLst>
          </a:blip>
          <a:srcRect b="6809"/>
          <a:stretch/>
        </p:blipFill>
        <p:spPr>
          <a:xfrm>
            <a:off x="5445762" y="3193469"/>
            <a:ext cx="2326638" cy="3664531"/>
          </a:xfrm>
          <a:prstGeom prst="rect">
            <a:avLst/>
          </a:prstGeom>
        </p:spPr>
      </p:pic>
      <p:sp>
        <p:nvSpPr>
          <p:cNvPr id="32" name="TextBox 31">
            <a:extLst>
              <a:ext uri="{FF2B5EF4-FFF2-40B4-BE49-F238E27FC236}">
                <a16:creationId xmlns:a16="http://schemas.microsoft.com/office/drawing/2014/main" id="{8FA5A426-2FB9-4825-83BD-B291FEEC5ED2}"/>
              </a:ext>
            </a:extLst>
          </p:cNvPr>
          <p:cNvSpPr txBox="1"/>
          <p:nvPr/>
        </p:nvSpPr>
        <p:spPr>
          <a:xfrm>
            <a:off x="7079494" y="6425994"/>
            <a:ext cx="3066011" cy="369332"/>
          </a:xfrm>
          <a:prstGeom prst="rect">
            <a:avLst/>
          </a:prstGeom>
          <a:noFill/>
        </p:spPr>
        <p:txBody>
          <a:bodyPr wrap="square">
            <a:spAutoFit/>
          </a:bodyPr>
          <a:lstStyle/>
          <a:p>
            <a:r>
              <a:rPr lang="en-HK" dirty="0"/>
              <a:t>Herbaceous, small shrubs</a:t>
            </a:r>
          </a:p>
        </p:txBody>
      </p:sp>
      <p:sp>
        <p:nvSpPr>
          <p:cNvPr id="2" name="Date Placeholder 1">
            <a:extLst>
              <a:ext uri="{FF2B5EF4-FFF2-40B4-BE49-F238E27FC236}">
                <a16:creationId xmlns:a16="http://schemas.microsoft.com/office/drawing/2014/main" id="{421BBE07-503E-25B9-5E47-A95CD397DE18}"/>
              </a:ext>
            </a:extLst>
          </p:cNvPr>
          <p:cNvSpPr>
            <a:spLocks noGrp="1"/>
          </p:cNvSpPr>
          <p:nvPr>
            <p:ph type="dt" sz="half" idx="10"/>
          </p:nvPr>
        </p:nvSpPr>
        <p:spPr/>
        <p:txBody>
          <a:bodyPr/>
          <a:lstStyle/>
          <a:p>
            <a:fld id="{5557913B-4A07-43B9-B7A8-320DC7EF3CE7}" type="datetime1">
              <a:rPr lang="en-GB" smtClean="0"/>
              <a:t>16/12/2022</a:t>
            </a:fld>
            <a:endParaRPr lang="en-GB"/>
          </a:p>
        </p:txBody>
      </p:sp>
      <p:sp>
        <p:nvSpPr>
          <p:cNvPr id="4" name="Footer Placeholder 3">
            <a:extLst>
              <a:ext uri="{FF2B5EF4-FFF2-40B4-BE49-F238E27FC236}">
                <a16:creationId xmlns:a16="http://schemas.microsoft.com/office/drawing/2014/main" id="{C4753F4E-012B-9D09-AE66-740886F063B6}"/>
              </a:ext>
            </a:extLst>
          </p:cNvPr>
          <p:cNvSpPr>
            <a:spLocks noGrp="1"/>
          </p:cNvSpPr>
          <p:nvPr>
            <p:ph type="ftr" sz="quarter" idx="11"/>
          </p:nvPr>
        </p:nvSpPr>
        <p:spPr/>
        <p:txBody>
          <a:bodyPr/>
          <a:lstStyle/>
          <a:p>
            <a:r>
              <a:rPr lang="en-GB"/>
              <a:t>Gábor Parti - JWLLP 2022</a:t>
            </a:r>
          </a:p>
        </p:txBody>
      </p:sp>
      <p:sp>
        <p:nvSpPr>
          <p:cNvPr id="5" name="Slide Number Placeholder 4">
            <a:extLst>
              <a:ext uri="{FF2B5EF4-FFF2-40B4-BE49-F238E27FC236}">
                <a16:creationId xmlns:a16="http://schemas.microsoft.com/office/drawing/2014/main" id="{0A0F7614-E0BF-E3AA-83AA-A3F39AFD4587}"/>
              </a:ext>
            </a:extLst>
          </p:cNvPr>
          <p:cNvSpPr>
            <a:spLocks noGrp="1"/>
          </p:cNvSpPr>
          <p:nvPr>
            <p:ph type="sldNum" sz="quarter" idx="12"/>
          </p:nvPr>
        </p:nvSpPr>
        <p:spPr/>
        <p:txBody>
          <a:bodyPr/>
          <a:lstStyle/>
          <a:p>
            <a:fld id="{5A9594EE-3C2D-4CBF-82B7-A2DDF24CED64}" type="slidenum">
              <a:rPr lang="en-GB" smtClean="0"/>
              <a:t>30</a:t>
            </a:fld>
            <a:endParaRPr lang="en-GB"/>
          </a:p>
        </p:txBody>
      </p:sp>
      <p:sp>
        <p:nvSpPr>
          <p:cNvPr id="6" name="PB">
            <a:extLst>
              <a:ext uri="{FF2B5EF4-FFF2-40B4-BE49-F238E27FC236}">
                <a16:creationId xmlns:a16="http://schemas.microsoft.com/office/drawing/2014/main" id="{D3FDBC4C-E449-6309-22DD-121E3700E15B}"/>
              </a:ext>
            </a:extLst>
          </p:cNvPr>
          <p:cNvSpPr/>
          <p:nvPr/>
        </p:nvSpPr>
        <p:spPr>
          <a:xfrm>
            <a:off x="0" y="6705600"/>
            <a:ext cx="6416842"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074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p&#10;&#10;Description automatically generated">
            <a:extLst>
              <a:ext uri="{FF2B5EF4-FFF2-40B4-BE49-F238E27FC236}">
                <a16:creationId xmlns:a16="http://schemas.microsoft.com/office/drawing/2014/main" id="{E128A736-DBBE-488F-8BDF-A7543232DA85}"/>
              </a:ext>
            </a:extLst>
          </p:cNvPr>
          <p:cNvPicPr>
            <a:picLocks noChangeAspect="1"/>
          </p:cNvPicPr>
          <p:nvPr/>
        </p:nvPicPr>
        <p:blipFill rotWithShape="1">
          <a:blip r:embed="rId2">
            <a:extLst>
              <a:ext uri="{28A0092B-C50C-407E-A947-70E740481C1C}">
                <a14:useLocalDpi xmlns:a14="http://schemas.microsoft.com/office/drawing/2010/main" val="0"/>
              </a:ext>
            </a:extLst>
          </a:blip>
          <a:srcRect t="8235" b="12777"/>
          <a:stretch/>
        </p:blipFill>
        <p:spPr>
          <a:xfrm>
            <a:off x="6434051" y="0"/>
            <a:ext cx="5757949" cy="2681639"/>
          </a:xfrm>
          <a:prstGeom prst="rect">
            <a:avLst/>
          </a:prstGeom>
        </p:spPr>
      </p:pic>
      <p:pic>
        <p:nvPicPr>
          <p:cNvPr id="7" name="Picture 6" descr="Map&#10;&#10;Description automatically generated">
            <a:extLst>
              <a:ext uri="{FF2B5EF4-FFF2-40B4-BE49-F238E27FC236}">
                <a16:creationId xmlns:a16="http://schemas.microsoft.com/office/drawing/2014/main" id="{4A04A7D3-4878-48B6-9FE0-D522C9A5546A}"/>
              </a:ext>
            </a:extLst>
          </p:cNvPr>
          <p:cNvPicPr>
            <a:picLocks noChangeAspect="1"/>
          </p:cNvPicPr>
          <p:nvPr/>
        </p:nvPicPr>
        <p:blipFill rotWithShape="1">
          <a:blip r:embed="rId3">
            <a:extLst>
              <a:ext uri="{28A0092B-C50C-407E-A947-70E740481C1C}">
                <a14:useLocalDpi xmlns:a14="http://schemas.microsoft.com/office/drawing/2010/main" val="0"/>
              </a:ext>
            </a:extLst>
          </a:blip>
          <a:srcRect l="13198" r="4987"/>
          <a:stretch/>
        </p:blipFill>
        <p:spPr>
          <a:xfrm>
            <a:off x="6434048" y="940090"/>
            <a:ext cx="5757949" cy="2932976"/>
          </a:xfrm>
          <a:prstGeom prst="rect">
            <a:avLst/>
          </a:prstGeom>
        </p:spPr>
      </p:pic>
      <p:pic>
        <p:nvPicPr>
          <p:cNvPr id="5" name="Picture 4" descr="Map&#10;&#10;Description automatically generated">
            <a:extLst>
              <a:ext uri="{FF2B5EF4-FFF2-40B4-BE49-F238E27FC236}">
                <a16:creationId xmlns:a16="http://schemas.microsoft.com/office/drawing/2014/main" id="{7812236A-D996-4774-9F97-8CC9E736B31C}"/>
              </a:ext>
            </a:extLst>
          </p:cNvPr>
          <p:cNvPicPr>
            <a:picLocks noChangeAspect="1"/>
          </p:cNvPicPr>
          <p:nvPr/>
        </p:nvPicPr>
        <p:blipFill rotWithShape="1">
          <a:blip r:embed="rId4">
            <a:extLst>
              <a:ext uri="{28A0092B-C50C-407E-A947-70E740481C1C}">
                <a14:useLocalDpi xmlns:a14="http://schemas.microsoft.com/office/drawing/2010/main" val="0"/>
              </a:ext>
            </a:extLst>
          </a:blip>
          <a:srcRect l="42964" t="27503" r="18429" b="30156"/>
          <a:stretch/>
        </p:blipFill>
        <p:spPr>
          <a:xfrm>
            <a:off x="6433686" y="2369955"/>
            <a:ext cx="5757955" cy="2681638"/>
          </a:xfrm>
          <a:prstGeom prst="rect">
            <a:avLst/>
          </a:prstGeom>
        </p:spPr>
      </p:pic>
      <p:pic>
        <p:nvPicPr>
          <p:cNvPr id="13" name="Picture 12" descr="Map&#10;&#10;Description automatically generated">
            <a:extLst>
              <a:ext uri="{FF2B5EF4-FFF2-40B4-BE49-F238E27FC236}">
                <a16:creationId xmlns:a16="http://schemas.microsoft.com/office/drawing/2014/main" id="{E765E6B6-B141-472A-9E86-0DA010460480}"/>
              </a:ext>
            </a:extLst>
          </p:cNvPr>
          <p:cNvPicPr>
            <a:picLocks noChangeAspect="1"/>
          </p:cNvPicPr>
          <p:nvPr/>
        </p:nvPicPr>
        <p:blipFill rotWithShape="1">
          <a:blip r:embed="rId5">
            <a:extLst>
              <a:ext uri="{28A0092B-C50C-407E-A947-70E740481C1C}">
                <a14:useLocalDpi xmlns:a14="http://schemas.microsoft.com/office/drawing/2010/main" val="0"/>
              </a:ext>
            </a:extLst>
          </a:blip>
          <a:srcRect l="12587" r="11738" b="15429"/>
          <a:stretch/>
        </p:blipFill>
        <p:spPr>
          <a:xfrm>
            <a:off x="6434045" y="3799820"/>
            <a:ext cx="5757955" cy="2681638"/>
          </a:xfrm>
          <a:prstGeom prst="rect">
            <a:avLst/>
          </a:prstGeom>
        </p:spPr>
      </p:pic>
      <p:pic>
        <p:nvPicPr>
          <p:cNvPr id="4" name="Picture 3" descr="Map&#10;&#10;Description automatically generated">
            <a:extLst>
              <a:ext uri="{FF2B5EF4-FFF2-40B4-BE49-F238E27FC236}">
                <a16:creationId xmlns:a16="http://schemas.microsoft.com/office/drawing/2014/main" id="{B16BAB9A-8E52-473A-AEA7-361E5B1EF0C6}"/>
              </a:ext>
            </a:extLst>
          </p:cNvPr>
          <p:cNvPicPr>
            <a:picLocks noChangeAspect="1"/>
          </p:cNvPicPr>
          <p:nvPr/>
        </p:nvPicPr>
        <p:blipFill rotWithShape="1">
          <a:blip r:embed="rId6">
            <a:extLst>
              <a:ext uri="{28A0092B-C50C-407E-A947-70E740481C1C}">
                <a14:useLocalDpi xmlns:a14="http://schemas.microsoft.com/office/drawing/2010/main" val="0"/>
              </a:ext>
            </a:extLst>
          </a:blip>
          <a:srcRect l="18158" t="15747" r="14550" b="21541"/>
          <a:stretch/>
        </p:blipFill>
        <p:spPr>
          <a:xfrm>
            <a:off x="6434045" y="4621876"/>
            <a:ext cx="5757596" cy="2236124"/>
          </a:xfrm>
          <a:prstGeom prst="rect">
            <a:avLst/>
          </a:prstGeom>
        </p:spPr>
      </p:pic>
      <p:sp>
        <p:nvSpPr>
          <p:cNvPr id="18" name="Content Placeholder 2">
            <a:extLst>
              <a:ext uri="{FF2B5EF4-FFF2-40B4-BE49-F238E27FC236}">
                <a16:creationId xmlns:a16="http://schemas.microsoft.com/office/drawing/2014/main" id="{872BFBE8-06D3-41EB-AD0C-EF6D53884589}"/>
              </a:ext>
            </a:extLst>
          </p:cNvPr>
          <p:cNvSpPr txBox="1">
            <a:spLocks/>
          </p:cNvSpPr>
          <p:nvPr/>
        </p:nvSpPr>
        <p:spPr>
          <a:xfrm>
            <a:off x="0" y="0"/>
            <a:ext cx="5828145" cy="685800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endParaRPr lang="en-HK" sz="2400" i="1" dirty="0"/>
          </a:p>
          <a:p>
            <a:r>
              <a:rPr lang="en-HK" sz="2400" i="1" dirty="0"/>
              <a:t>Pimpinella </a:t>
            </a:r>
            <a:r>
              <a:rPr lang="en-HK" sz="2400" i="1" dirty="0" err="1"/>
              <a:t>anisum</a:t>
            </a:r>
            <a:r>
              <a:rPr lang="en-HK" sz="2400" i="1" dirty="0"/>
              <a:t> 	</a:t>
            </a:r>
            <a:r>
              <a:rPr lang="en-HK" sz="2400" dirty="0"/>
              <a:t>anise		</a:t>
            </a:r>
            <a:r>
              <a:rPr lang="ko-KR" altLang="en-US" sz="2400" dirty="0"/>
              <a:t>茴芹</a:t>
            </a:r>
            <a:endParaRPr lang="en-HK" sz="2400" dirty="0"/>
          </a:p>
          <a:p>
            <a:pPr marL="0" indent="0">
              <a:buFont typeface="Wingdings 3" charset="2"/>
              <a:buNone/>
            </a:pPr>
            <a:endParaRPr lang="en-HK" sz="2400" i="1" dirty="0"/>
          </a:p>
          <a:p>
            <a:pPr marL="0" indent="0">
              <a:buFont typeface="Wingdings 3" charset="2"/>
              <a:buNone/>
            </a:pPr>
            <a:endParaRPr lang="en-HK" sz="2400" i="1" dirty="0"/>
          </a:p>
          <a:p>
            <a:r>
              <a:rPr lang="en-HK" sz="2400" i="1" dirty="0" err="1"/>
              <a:t>Foeniculum</a:t>
            </a:r>
            <a:r>
              <a:rPr lang="en-HK" sz="2400" i="1" dirty="0"/>
              <a:t> vulgare 	</a:t>
            </a:r>
            <a:r>
              <a:rPr lang="en-HK" sz="2400" dirty="0"/>
              <a:t>fennel		</a:t>
            </a:r>
            <a:r>
              <a:rPr lang="ko-KR" altLang="en-US" sz="2400" dirty="0"/>
              <a:t>茴香</a:t>
            </a:r>
            <a:endParaRPr lang="en-HK" sz="2400" dirty="0"/>
          </a:p>
          <a:p>
            <a:pPr marL="0" indent="0">
              <a:buFont typeface="Wingdings 3" charset="2"/>
              <a:buNone/>
            </a:pPr>
            <a:endParaRPr lang="en-HK" sz="2400" dirty="0"/>
          </a:p>
          <a:p>
            <a:pPr marL="0" indent="0">
              <a:buFont typeface="Wingdings 3" charset="2"/>
              <a:buNone/>
            </a:pPr>
            <a:endParaRPr lang="en-HK" sz="2400" dirty="0"/>
          </a:p>
          <a:p>
            <a:r>
              <a:rPr lang="en-HK" sz="2400" i="1" dirty="0"/>
              <a:t>Cuminum cyminum </a:t>
            </a:r>
            <a:r>
              <a:rPr lang="en-HK" sz="2400" dirty="0"/>
              <a:t>	cumin		</a:t>
            </a:r>
            <a:r>
              <a:rPr lang="ko-KR" altLang="en-US" sz="2400" dirty="0"/>
              <a:t> 孜然</a:t>
            </a:r>
            <a:endParaRPr lang="en-US" altLang="ko-KR" sz="2400" dirty="0"/>
          </a:p>
          <a:p>
            <a:endParaRPr lang="en-US" altLang="ko-KR" sz="2400" dirty="0"/>
          </a:p>
          <a:p>
            <a:pPr marL="0" indent="0">
              <a:buNone/>
            </a:pPr>
            <a:endParaRPr lang="en-US" altLang="ko-KR" sz="2400" dirty="0"/>
          </a:p>
          <a:p>
            <a:r>
              <a:rPr lang="en-HK" sz="2400" i="1" dirty="0"/>
              <a:t>Carum carvi 			</a:t>
            </a:r>
            <a:r>
              <a:rPr lang="en-HK" sz="2400" dirty="0"/>
              <a:t>caraway	</a:t>
            </a:r>
            <a:r>
              <a:rPr lang="ko-KR" altLang="en-US" sz="2400" dirty="0"/>
              <a:t>葛缕子</a:t>
            </a:r>
            <a:r>
              <a:rPr lang="en-US" altLang="ko-KR" sz="2400" dirty="0"/>
              <a:t>, 										</a:t>
            </a:r>
            <a:r>
              <a:rPr lang="ko-KR" altLang="en-US" sz="2400" dirty="0"/>
              <a:t>藏茴香</a:t>
            </a:r>
            <a:endParaRPr lang="en-HK" sz="2400" dirty="0"/>
          </a:p>
          <a:p>
            <a:pPr marL="0" indent="0">
              <a:buFont typeface="Wingdings 3" charset="2"/>
              <a:buNone/>
            </a:pPr>
            <a:endParaRPr lang="en-US" sz="2400" dirty="0"/>
          </a:p>
          <a:p>
            <a:pPr marL="0" indent="0">
              <a:buFont typeface="Wingdings 3" charset="2"/>
              <a:buNone/>
            </a:pPr>
            <a:endParaRPr lang="en-US" sz="2400" dirty="0"/>
          </a:p>
          <a:p>
            <a:r>
              <a:rPr lang="en-HK" sz="2400" i="1" dirty="0"/>
              <a:t>Anethum graveolens</a:t>
            </a:r>
            <a:r>
              <a:rPr lang="en-US" sz="2400" dirty="0"/>
              <a:t>	dill			</a:t>
            </a:r>
            <a:r>
              <a:rPr lang="ko-KR" altLang="en-US" sz="2400" dirty="0"/>
              <a:t>蒔蘿</a:t>
            </a:r>
            <a:endParaRPr lang="en-US" altLang="ko-KR" sz="2400" dirty="0"/>
          </a:p>
          <a:p>
            <a:endParaRPr lang="en-US" i="1" dirty="0"/>
          </a:p>
          <a:p>
            <a:endParaRPr lang="en-HK" i="1" dirty="0"/>
          </a:p>
        </p:txBody>
      </p:sp>
      <p:sp>
        <p:nvSpPr>
          <p:cNvPr id="2" name="Date Placeholder 1">
            <a:extLst>
              <a:ext uri="{FF2B5EF4-FFF2-40B4-BE49-F238E27FC236}">
                <a16:creationId xmlns:a16="http://schemas.microsoft.com/office/drawing/2014/main" id="{C7C922A7-076D-A179-C6BA-0CB20C74EC01}"/>
              </a:ext>
            </a:extLst>
          </p:cNvPr>
          <p:cNvSpPr>
            <a:spLocks noGrp="1"/>
          </p:cNvSpPr>
          <p:nvPr>
            <p:ph type="dt" sz="half" idx="10"/>
          </p:nvPr>
        </p:nvSpPr>
        <p:spPr/>
        <p:txBody>
          <a:bodyPr/>
          <a:lstStyle/>
          <a:p>
            <a:fld id="{3686C009-F8C3-4C4C-8C6F-A3A21DD87E2D}" type="datetime1">
              <a:rPr lang="en-GB" smtClean="0"/>
              <a:t>16/12/2022</a:t>
            </a:fld>
            <a:endParaRPr lang="en-GB"/>
          </a:p>
        </p:txBody>
      </p:sp>
      <p:sp>
        <p:nvSpPr>
          <p:cNvPr id="6" name="Footer Placeholder 5">
            <a:extLst>
              <a:ext uri="{FF2B5EF4-FFF2-40B4-BE49-F238E27FC236}">
                <a16:creationId xmlns:a16="http://schemas.microsoft.com/office/drawing/2014/main" id="{624CCDC3-5E1E-94F5-00EC-A177B10804FF}"/>
              </a:ext>
            </a:extLst>
          </p:cNvPr>
          <p:cNvSpPr>
            <a:spLocks noGrp="1"/>
          </p:cNvSpPr>
          <p:nvPr>
            <p:ph type="ftr" sz="quarter" idx="11"/>
          </p:nvPr>
        </p:nvSpPr>
        <p:spPr/>
        <p:txBody>
          <a:bodyPr/>
          <a:lstStyle/>
          <a:p>
            <a:r>
              <a:rPr lang="en-GB"/>
              <a:t>Gábor Parti - JWLLP 2022</a:t>
            </a:r>
          </a:p>
        </p:txBody>
      </p:sp>
      <p:sp>
        <p:nvSpPr>
          <p:cNvPr id="8" name="Slide Number Placeholder 7">
            <a:extLst>
              <a:ext uri="{FF2B5EF4-FFF2-40B4-BE49-F238E27FC236}">
                <a16:creationId xmlns:a16="http://schemas.microsoft.com/office/drawing/2014/main" id="{C209089C-5268-B044-C40C-19A9FFFFDF68}"/>
              </a:ext>
            </a:extLst>
          </p:cNvPr>
          <p:cNvSpPr>
            <a:spLocks noGrp="1"/>
          </p:cNvSpPr>
          <p:nvPr>
            <p:ph type="sldNum" sz="quarter" idx="12"/>
          </p:nvPr>
        </p:nvSpPr>
        <p:spPr/>
        <p:txBody>
          <a:bodyPr/>
          <a:lstStyle/>
          <a:p>
            <a:fld id="{5A9594EE-3C2D-4CBF-82B7-A2DDF24CED64}" type="slidenum">
              <a:rPr lang="en-GB" smtClean="0"/>
              <a:t>31</a:t>
            </a:fld>
            <a:endParaRPr lang="en-GB"/>
          </a:p>
        </p:txBody>
      </p:sp>
      <p:sp>
        <p:nvSpPr>
          <p:cNvPr id="9" name="PB">
            <a:extLst>
              <a:ext uri="{FF2B5EF4-FFF2-40B4-BE49-F238E27FC236}">
                <a16:creationId xmlns:a16="http://schemas.microsoft.com/office/drawing/2014/main" id="{B99CB3C2-8AD0-DF2C-466D-D53E0BF300B1}"/>
              </a:ext>
            </a:extLst>
          </p:cNvPr>
          <p:cNvSpPr/>
          <p:nvPr/>
        </p:nvSpPr>
        <p:spPr>
          <a:xfrm>
            <a:off x="0" y="6705600"/>
            <a:ext cx="6630737"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045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6B9AA-4E36-41E7-A3E6-ADFE53AA9720}"/>
              </a:ext>
            </a:extLst>
          </p:cNvPr>
          <p:cNvSpPr>
            <a:spLocks noGrp="1"/>
          </p:cNvSpPr>
          <p:nvPr>
            <p:ph idx="1"/>
          </p:nvPr>
        </p:nvSpPr>
        <p:spPr>
          <a:xfrm>
            <a:off x="526575" y="1853248"/>
            <a:ext cx="8419966" cy="4195481"/>
          </a:xfrm>
        </p:spPr>
        <p:txBody>
          <a:bodyPr/>
          <a:lstStyle/>
          <a:p>
            <a:r>
              <a:rPr lang="en-HK" i="1" dirty="0"/>
              <a:t>Illicium verum 		</a:t>
            </a:r>
            <a:r>
              <a:rPr lang="en-HK" dirty="0"/>
              <a:t>star anise		</a:t>
            </a:r>
            <a:r>
              <a:rPr lang="ko-KR" altLang="en-US" sz="2000" dirty="0"/>
              <a:t>八角</a:t>
            </a:r>
            <a:endParaRPr lang="en-US" altLang="ko-KR" sz="2000" dirty="0"/>
          </a:p>
          <a:p>
            <a:endParaRPr lang="en-US" dirty="0"/>
          </a:p>
          <a:p>
            <a:endParaRPr lang="en-HK" dirty="0"/>
          </a:p>
        </p:txBody>
      </p:sp>
      <p:pic>
        <p:nvPicPr>
          <p:cNvPr id="4" name="Picture 3" descr="Map&#10;&#10;Description automatically generated">
            <a:extLst>
              <a:ext uri="{FF2B5EF4-FFF2-40B4-BE49-F238E27FC236}">
                <a16:creationId xmlns:a16="http://schemas.microsoft.com/office/drawing/2014/main" id="{F9F2B043-34EB-4CDC-9055-A9C3680B66BB}"/>
              </a:ext>
            </a:extLst>
          </p:cNvPr>
          <p:cNvPicPr>
            <a:picLocks noChangeAspect="1"/>
          </p:cNvPicPr>
          <p:nvPr/>
        </p:nvPicPr>
        <p:blipFill rotWithShape="1">
          <a:blip r:embed="rId2">
            <a:extLst>
              <a:ext uri="{28A0092B-C50C-407E-A947-70E740481C1C}">
                <a14:useLocalDpi xmlns:a14="http://schemas.microsoft.com/office/drawing/2010/main" val="0"/>
              </a:ext>
            </a:extLst>
          </a:blip>
          <a:srcRect l="10247" r="19124"/>
          <a:stretch/>
        </p:blipFill>
        <p:spPr>
          <a:xfrm>
            <a:off x="6946232" y="2940572"/>
            <a:ext cx="5056190" cy="2983345"/>
          </a:xfrm>
          <a:prstGeom prst="rect">
            <a:avLst/>
          </a:prstGeom>
        </p:spPr>
      </p:pic>
      <p:pic>
        <p:nvPicPr>
          <p:cNvPr id="8" name="Picture 7" descr="A group of orange flowers&#10;&#10;Description automatically generated with medium confidence">
            <a:extLst>
              <a:ext uri="{FF2B5EF4-FFF2-40B4-BE49-F238E27FC236}">
                <a16:creationId xmlns:a16="http://schemas.microsoft.com/office/drawing/2014/main" id="{83DBD930-2A9B-40BE-A737-65F4BEA40B23}"/>
              </a:ext>
            </a:extLst>
          </p:cNvPr>
          <p:cNvPicPr>
            <a:picLocks noChangeAspect="1"/>
          </p:cNvPicPr>
          <p:nvPr/>
        </p:nvPicPr>
        <p:blipFill rotWithShape="1">
          <a:blip r:embed="rId3">
            <a:extLst>
              <a:ext uri="{28A0092B-C50C-407E-A947-70E740481C1C}">
                <a14:useLocalDpi xmlns:a14="http://schemas.microsoft.com/office/drawing/2010/main" val="0"/>
              </a:ext>
            </a:extLst>
          </a:blip>
          <a:srcRect l="4272" t="7660" r="12249" b="12310"/>
          <a:stretch/>
        </p:blipFill>
        <p:spPr>
          <a:xfrm>
            <a:off x="8700191" y="1297894"/>
            <a:ext cx="2709407" cy="1731654"/>
          </a:xfrm>
          <a:prstGeom prst="rect">
            <a:avLst/>
          </a:prstGeom>
        </p:spPr>
      </p:pic>
      <p:sp>
        <p:nvSpPr>
          <p:cNvPr id="2" name="Date Placeholder 1">
            <a:extLst>
              <a:ext uri="{FF2B5EF4-FFF2-40B4-BE49-F238E27FC236}">
                <a16:creationId xmlns:a16="http://schemas.microsoft.com/office/drawing/2014/main" id="{5C9A36F7-B2C4-7C24-99C1-BB6FE4993B1A}"/>
              </a:ext>
            </a:extLst>
          </p:cNvPr>
          <p:cNvSpPr>
            <a:spLocks noGrp="1"/>
          </p:cNvSpPr>
          <p:nvPr>
            <p:ph type="dt" sz="half" idx="10"/>
          </p:nvPr>
        </p:nvSpPr>
        <p:spPr/>
        <p:txBody>
          <a:bodyPr/>
          <a:lstStyle/>
          <a:p>
            <a:fld id="{42E2C771-377C-407B-9918-F302C781BB4C}" type="datetime1">
              <a:rPr lang="en-GB" smtClean="0"/>
              <a:t>16/12/2022</a:t>
            </a:fld>
            <a:endParaRPr lang="en-GB"/>
          </a:p>
        </p:txBody>
      </p:sp>
      <p:sp>
        <p:nvSpPr>
          <p:cNvPr id="6" name="Footer Placeholder 5">
            <a:extLst>
              <a:ext uri="{FF2B5EF4-FFF2-40B4-BE49-F238E27FC236}">
                <a16:creationId xmlns:a16="http://schemas.microsoft.com/office/drawing/2014/main" id="{EE95DCBE-0467-8F94-4D5C-E1149D3893F3}"/>
              </a:ext>
            </a:extLst>
          </p:cNvPr>
          <p:cNvSpPr>
            <a:spLocks noGrp="1"/>
          </p:cNvSpPr>
          <p:nvPr>
            <p:ph type="ftr" sz="quarter" idx="11"/>
          </p:nvPr>
        </p:nvSpPr>
        <p:spPr/>
        <p:txBody>
          <a:bodyPr/>
          <a:lstStyle/>
          <a:p>
            <a:r>
              <a:rPr lang="en-GB"/>
              <a:t>Gábor Parti - JWLLP 2022</a:t>
            </a:r>
          </a:p>
        </p:txBody>
      </p:sp>
      <p:sp>
        <p:nvSpPr>
          <p:cNvPr id="7" name="Slide Number Placeholder 6">
            <a:extLst>
              <a:ext uri="{FF2B5EF4-FFF2-40B4-BE49-F238E27FC236}">
                <a16:creationId xmlns:a16="http://schemas.microsoft.com/office/drawing/2014/main" id="{36CDE8FE-EE2C-AF94-630E-4C3E58161474}"/>
              </a:ext>
            </a:extLst>
          </p:cNvPr>
          <p:cNvSpPr>
            <a:spLocks noGrp="1"/>
          </p:cNvSpPr>
          <p:nvPr>
            <p:ph type="sldNum" sz="quarter" idx="12"/>
          </p:nvPr>
        </p:nvSpPr>
        <p:spPr/>
        <p:txBody>
          <a:bodyPr/>
          <a:lstStyle/>
          <a:p>
            <a:fld id="{5A9594EE-3C2D-4CBF-82B7-A2DDF24CED64}" type="slidenum">
              <a:rPr lang="en-GB" smtClean="0"/>
              <a:t>32</a:t>
            </a:fld>
            <a:endParaRPr lang="en-GB"/>
          </a:p>
        </p:txBody>
      </p:sp>
      <p:sp>
        <p:nvSpPr>
          <p:cNvPr id="10" name="PB">
            <a:extLst>
              <a:ext uri="{FF2B5EF4-FFF2-40B4-BE49-F238E27FC236}">
                <a16:creationId xmlns:a16="http://schemas.microsoft.com/office/drawing/2014/main" id="{897963DE-2C31-E96B-6DA2-F71EDED146B0}"/>
              </a:ext>
            </a:extLst>
          </p:cNvPr>
          <p:cNvSpPr/>
          <p:nvPr/>
        </p:nvSpPr>
        <p:spPr>
          <a:xfrm>
            <a:off x="0" y="6705600"/>
            <a:ext cx="6844632"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276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1884F-D2BA-4FF5-85D0-77D06B700AE7}"/>
              </a:ext>
            </a:extLst>
          </p:cNvPr>
          <p:cNvSpPr>
            <a:spLocks noGrp="1"/>
          </p:cNvSpPr>
          <p:nvPr>
            <p:ph type="title"/>
          </p:nvPr>
        </p:nvSpPr>
        <p:spPr/>
        <p:txBody>
          <a:bodyPr/>
          <a:lstStyle/>
          <a:p>
            <a:r>
              <a:rPr lang="en-US" altLang="ko-KR" sz="4400" dirty="0">
                <a:sym typeface="Wingdings" panose="05000000000000000000" pitchFamily="2" charset="2"/>
              </a:rPr>
              <a:t>Botanical insights:</a:t>
            </a:r>
            <a:br>
              <a:rPr lang="en-US" altLang="ko-KR" sz="4400" dirty="0">
                <a:sym typeface="Wingdings" panose="05000000000000000000" pitchFamily="2" charset="2"/>
              </a:rPr>
            </a:br>
            <a:endParaRPr lang="en-HK" dirty="0"/>
          </a:p>
        </p:txBody>
      </p:sp>
      <p:sp>
        <p:nvSpPr>
          <p:cNvPr id="3" name="Content Placeholder 2">
            <a:extLst>
              <a:ext uri="{FF2B5EF4-FFF2-40B4-BE49-F238E27FC236}">
                <a16:creationId xmlns:a16="http://schemas.microsoft.com/office/drawing/2014/main" id="{6020DFA4-08E6-47AE-AEF1-78B60994B5A2}"/>
              </a:ext>
            </a:extLst>
          </p:cNvPr>
          <p:cNvSpPr>
            <a:spLocks noGrp="1"/>
          </p:cNvSpPr>
          <p:nvPr>
            <p:ph idx="1"/>
          </p:nvPr>
        </p:nvSpPr>
        <p:spPr>
          <a:xfrm>
            <a:off x="1153188" y="1495846"/>
            <a:ext cx="9710868" cy="4352364"/>
          </a:xfrm>
        </p:spPr>
        <p:txBody>
          <a:bodyPr>
            <a:normAutofit fontScale="77500" lnSpcReduction="20000"/>
          </a:bodyPr>
          <a:lstStyle/>
          <a:p>
            <a:r>
              <a:rPr lang="en-US" altLang="ko-KR" b="1" dirty="0">
                <a:sym typeface="Wingdings" panose="05000000000000000000" pitchFamily="2" charset="2"/>
              </a:rPr>
              <a:t>Star anise </a:t>
            </a:r>
            <a:r>
              <a:rPr lang="en-US" altLang="ko-KR" dirty="0">
                <a:sym typeface="Wingdings" panose="05000000000000000000" pitchFamily="2" charset="2"/>
              </a:rPr>
              <a:t>is native to South China and Vietnam, </a:t>
            </a:r>
            <a:r>
              <a:rPr lang="en-US" altLang="ko-KR" b="1" dirty="0">
                <a:sym typeface="Wingdings" panose="05000000000000000000" pitchFamily="2" charset="2"/>
              </a:rPr>
              <a:t>anise</a:t>
            </a:r>
            <a:r>
              <a:rPr lang="en-US" altLang="ko-KR" dirty="0">
                <a:sym typeface="Wingdings" panose="05000000000000000000" pitchFamily="2" charset="2"/>
              </a:rPr>
              <a:t> and </a:t>
            </a:r>
            <a:r>
              <a:rPr lang="en-US" altLang="ko-KR" b="1" dirty="0">
                <a:sym typeface="Wingdings" panose="05000000000000000000" pitchFamily="2" charset="2"/>
              </a:rPr>
              <a:t>fennel</a:t>
            </a:r>
            <a:r>
              <a:rPr lang="en-US" altLang="ko-KR" dirty="0">
                <a:sym typeface="Wingdings" panose="05000000000000000000" pitchFamily="2" charset="2"/>
              </a:rPr>
              <a:t> is native from Mediterranean to West Asia until the Himalayas. </a:t>
            </a:r>
          </a:p>
          <a:p>
            <a:r>
              <a:rPr lang="en-US" dirty="0"/>
              <a:t>Star anise has been used for around 3000 years (in and around the South, only later in the North), no longer found in the wild.</a:t>
            </a:r>
            <a:endParaRPr lang="en-US" altLang="ko-KR" dirty="0">
              <a:sym typeface="Wingdings" panose="05000000000000000000" pitchFamily="2" charset="2"/>
            </a:endParaRPr>
          </a:p>
          <a:p>
            <a:r>
              <a:rPr lang="en-US" altLang="ko-KR" dirty="0">
                <a:sym typeface="Wingdings" panose="05000000000000000000" pitchFamily="2" charset="2"/>
              </a:rPr>
              <a:t>The other plants I mentioned are all related to fennel, all are from the </a:t>
            </a:r>
            <a:r>
              <a:rPr lang="en-US" altLang="ko-KR" i="1" dirty="0" err="1">
                <a:sym typeface="Wingdings" panose="05000000000000000000" pitchFamily="2" charset="2"/>
              </a:rPr>
              <a:t>Apiaceae</a:t>
            </a:r>
            <a:r>
              <a:rPr lang="en-US" altLang="ko-KR" i="1" dirty="0">
                <a:sym typeface="Wingdings" panose="05000000000000000000" pitchFamily="2" charset="2"/>
              </a:rPr>
              <a:t>, </a:t>
            </a:r>
            <a:r>
              <a:rPr lang="en-US" altLang="ko-KR" dirty="0">
                <a:sym typeface="Wingdings" panose="05000000000000000000" pitchFamily="2" charset="2"/>
              </a:rPr>
              <a:t>the carrot/celery/parsley family.</a:t>
            </a:r>
          </a:p>
          <a:p>
            <a:r>
              <a:rPr lang="en-US" altLang="ko-KR" dirty="0">
                <a:sym typeface="Wingdings" panose="05000000000000000000" pitchFamily="2" charset="2"/>
              </a:rPr>
              <a:t>They all </a:t>
            </a:r>
            <a:r>
              <a:rPr lang="en-US" altLang="ko-KR" b="1" dirty="0">
                <a:sym typeface="Wingdings" panose="05000000000000000000" pitchFamily="2" charset="2"/>
              </a:rPr>
              <a:t>look similar </a:t>
            </a:r>
            <a:r>
              <a:rPr lang="en-US" altLang="ko-KR" dirty="0">
                <a:sym typeface="Wingdings" panose="05000000000000000000" pitchFamily="2" charset="2"/>
              </a:rPr>
              <a:t>and are </a:t>
            </a:r>
            <a:r>
              <a:rPr lang="en-US" altLang="ko-KR" b="1" dirty="0">
                <a:sym typeface="Wingdings" panose="05000000000000000000" pitchFamily="2" charset="2"/>
              </a:rPr>
              <a:t>used similarly</a:t>
            </a:r>
            <a:r>
              <a:rPr lang="en-US" altLang="ko-KR" dirty="0">
                <a:sym typeface="Wingdings" panose="05000000000000000000" pitchFamily="2" charset="2"/>
              </a:rPr>
              <a:t> and named after each other in many languages.</a:t>
            </a:r>
          </a:p>
          <a:p>
            <a:r>
              <a:rPr lang="en-US" altLang="ko-KR" dirty="0">
                <a:sym typeface="Wingdings" panose="05000000000000000000" pitchFamily="2" charset="2"/>
              </a:rPr>
              <a:t>All these plants arrived from the west through </a:t>
            </a:r>
            <a:r>
              <a:rPr lang="en-US" altLang="ko-KR" b="1" dirty="0">
                <a:sym typeface="Wingdings" panose="05000000000000000000" pitchFamily="2" charset="2"/>
              </a:rPr>
              <a:t>Central Asia </a:t>
            </a:r>
            <a:r>
              <a:rPr lang="en-US" altLang="ko-KR" dirty="0">
                <a:sym typeface="Wingdings" panose="05000000000000000000" pitchFamily="2" charset="2"/>
              </a:rPr>
              <a:t>and the Silk Road.</a:t>
            </a:r>
          </a:p>
          <a:p>
            <a:r>
              <a:rPr lang="en-US" altLang="ko-KR" dirty="0">
                <a:sym typeface="Wingdings" panose="05000000000000000000" pitchFamily="2" charset="2"/>
              </a:rPr>
              <a:t>This is reflected in some of the names.</a:t>
            </a:r>
          </a:p>
          <a:p>
            <a:r>
              <a:rPr lang="en-HK" altLang="ko-KR" dirty="0">
                <a:sym typeface="Wingdings" panose="05000000000000000000" pitchFamily="2" charset="2"/>
              </a:rPr>
              <a:t>What’s the connection between anise, star anise and fennel?</a:t>
            </a:r>
          </a:p>
          <a:p>
            <a:r>
              <a:rPr lang="en-US" altLang="ko-KR" b="1" dirty="0">
                <a:sym typeface="Wingdings" panose="05000000000000000000" pitchFamily="2" charset="2"/>
              </a:rPr>
              <a:t>Anethole </a:t>
            </a:r>
            <a:r>
              <a:rPr lang="en-US" altLang="ko-KR" dirty="0">
                <a:sym typeface="Wingdings" panose="05000000000000000000" pitchFamily="2" charset="2"/>
              </a:rPr>
              <a:t>– similar flavor profiles because of the same essential oil</a:t>
            </a:r>
            <a:endParaRPr lang="en-US" altLang="ko-KR" sz="2000" dirty="0">
              <a:sym typeface="Wingdings" panose="05000000000000000000" pitchFamily="2" charset="2"/>
            </a:endParaRPr>
          </a:p>
          <a:p>
            <a:endParaRPr lang="en-HK" dirty="0"/>
          </a:p>
        </p:txBody>
      </p:sp>
      <p:pic>
        <p:nvPicPr>
          <p:cNvPr id="4" name="Picture 3" descr="Shape&#10;&#10;Description automatically generated with medium confidence">
            <a:extLst>
              <a:ext uri="{FF2B5EF4-FFF2-40B4-BE49-F238E27FC236}">
                <a16:creationId xmlns:a16="http://schemas.microsoft.com/office/drawing/2014/main" id="{F6002197-1118-45D5-9138-BA328B1AFD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8196" y="5004753"/>
            <a:ext cx="3344718" cy="1280400"/>
          </a:xfrm>
          <a:prstGeom prst="rect">
            <a:avLst/>
          </a:prstGeom>
        </p:spPr>
      </p:pic>
      <p:sp>
        <p:nvSpPr>
          <p:cNvPr id="5" name="Date Placeholder 4">
            <a:extLst>
              <a:ext uri="{FF2B5EF4-FFF2-40B4-BE49-F238E27FC236}">
                <a16:creationId xmlns:a16="http://schemas.microsoft.com/office/drawing/2014/main" id="{CB2E54A6-8DBC-6861-BAD6-FB9467F4C3F0}"/>
              </a:ext>
            </a:extLst>
          </p:cNvPr>
          <p:cNvSpPr>
            <a:spLocks noGrp="1"/>
          </p:cNvSpPr>
          <p:nvPr>
            <p:ph type="dt" sz="half" idx="10"/>
          </p:nvPr>
        </p:nvSpPr>
        <p:spPr/>
        <p:txBody>
          <a:bodyPr/>
          <a:lstStyle/>
          <a:p>
            <a:fld id="{8A241E12-F12D-4B73-9F0B-633FA3666CCD}" type="datetime1">
              <a:rPr lang="en-GB" smtClean="0"/>
              <a:t>16/12/2022</a:t>
            </a:fld>
            <a:endParaRPr lang="en-GB"/>
          </a:p>
        </p:txBody>
      </p:sp>
      <p:sp>
        <p:nvSpPr>
          <p:cNvPr id="7" name="Footer Placeholder 6">
            <a:extLst>
              <a:ext uri="{FF2B5EF4-FFF2-40B4-BE49-F238E27FC236}">
                <a16:creationId xmlns:a16="http://schemas.microsoft.com/office/drawing/2014/main" id="{4769813F-B6C0-6F20-B6D8-7C9B47ADE47C}"/>
              </a:ext>
            </a:extLst>
          </p:cNvPr>
          <p:cNvSpPr>
            <a:spLocks noGrp="1"/>
          </p:cNvSpPr>
          <p:nvPr>
            <p:ph type="ftr" sz="quarter" idx="11"/>
          </p:nvPr>
        </p:nvSpPr>
        <p:spPr/>
        <p:txBody>
          <a:bodyPr/>
          <a:lstStyle/>
          <a:p>
            <a:r>
              <a:rPr lang="en-GB"/>
              <a:t>Gábor Parti - JWLLP 2022</a:t>
            </a:r>
          </a:p>
        </p:txBody>
      </p:sp>
      <p:sp>
        <p:nvSpPr>
          <p:cNvPr id="8" name="Slide Number Placeholder 7">
            <a:extLst>
              <a:ext uri="{FF2B5EF4-FFF2-40B4-BE49-F238E27FC236}">
                <a16:creationId xmlns:a16="http://schemas.microsoft.com/office/drawing/2014/main" id="{8BE257DA-A585-E80A-8553-51861F78847F}"/>
              </a:ext>
            </a:extLst>
          </p:cNvPr>
          <p:cNvSpPr>
            <a:spLocks noGrp="1"/>
          </p:cNvSpPr>
          <p:nvPr>
            <p:ph type="sldNum" sz="quarter" idx="12"/>
          </p:nvPr>
        </p:nvSpPr>
        <p:spPr/>
        <p:txBody>
          <a:bodyPr/>
          <a:lstStyle/>
          <a:p>
            <a:fld id="{5A9594EE-3C2D-4CBF-82B7-A2DDF24CED64}" type="slidenum">
              <a:rPr lang="en-GB" smtClean="0"/>
              <a:t>33</a:t>
            </a:fld>
            <a:endParaRPr lang="en-GB"/>
          </a:p>
        </p:txBody>
      </p:sp>
      <p:sp>
        <p:nvSpPr>
          <p:cNvPr id="9" name="PB">
            <a:extLst>
              <a:ext uri="{FF2B5EF4-FFF2-40B4-BE49-F238E27FC236}">
                <a16:creationId xmlns:a16="http://schemas.microsoft.com/office/drawing/2014/main" id="{67EF431B-3CFC-FE03-014A-2B96FE701A8E}"/>
              </a:ext>
            </a:extLst>
          </p:cNvPr>
          <p:cNvSpPr/>
          <p:nvPr/>
        </p:nvSpPr>
        <p:spPr>
          <a:xfrm>
            <a:off x="0" y="6705600"/>
            <a:ext cx="7058527"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655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EE16A-9679-47BD-AAF3-7B82792C66E7}"/>
              </a:ext>
            </a:extLst>
          </p:cNvPr>
          <p:cNvSpPr>
            <a:spLocks noGrp="1"/>
          </p:cNvSpPr>
          <p:nvPr>
            <p:ph type="title"/>
          </p:nvPr>
        </p:nvSpPr>
        <p:spPr/>
        <p:txBody>
          <a:bodyPr/>
          <a:lstStyle/>
          <a:p>
            <a:r>
              <a:rPr lang="en-US" dirty="0"/>
              <a:t>Cultural insights</a:t>
            </a:r>
            <a:endParaRPr lang="en-HK" dirty="0"/>
          </a:p>
        </p:txBody>
      </p:sp>
      <p:sp>
        <p:nvSpPr>
          <p:cNvPr id="3" name="Content Placeholder 2">
            <a:extLst>
              <a:ext uri="{FF2B5EF4-FFF2-40B4-BE49-F238E27FC236}">
                <a16:creationId xmlns:a16="http://schemas.microsoft.com/office/drawing/2014/main" id="{42E74846-C49E-45E0-B0A1-E7EF2234C781}"/>
              </a:ext>
            </a:extLst>
          </p:cNvPr>
          <p:cNvSpPr>
            <a:spLocks noGrp="1"/>
          </p:cNvSpPr>
          <p:nvPr>
            <p:ph idx="1"/>
          </p:nvPr>
        </p:nvSpPr>
        <p:spPr>
          <a:xfrm>
            <a:off x="838200" y="1690688"/>
            <a:ext cx="10515600" cy="4710111"/>
          </a:xfrm>
        </p:spPr>
        <p:txBody>
          <a:bodyPr>
            <a:noAutofit/>
          </a:bodyPr>
          <a:lstStyle/>
          <a:p>
            <a:r>
              <a:rPr lang="en-US" altLang="ko-KR" sz="2200" dirty="0">
                <a:sym typeface="Wingdings" panose="05000000000000000000" pitchFamily="2" charset="2"/>
              </a:rPr>
              <a:t>Both fennel and star anise are essential part of Chinese culture and cuisine for long time, e.g., </a:t>
            </a:r>
            <a:r>
              <a:rPr lang="ko-KR" altLang="en-US" sz="2200" dirty="0"/>
              <a:t>五香粉 </a:t>
            </a:r>
            <a:r>
              <a:rPr lang="en-US" altLang="ko-KR" sz="2200" dirty="0">
                <a:sym typeface="Wingdings" panose="05000000000000000000" pitchFamily="2" charset="2"/>
              </a:rPr>
              <a:t>five spice powder.</a:t>
            </a:r>
          </a:p>
          <a:p>
            <a:r>
              <a:rPr lang="en-US" sz="2200" dirty="0">
                <a:sym typeface="Wingdings" panose="05000000000000000000" pitchFamily="2" charset="2"/>
              </a:rPr>
              <a:t>Fennel must have arrived from Central Asia.</a:t>
            </a:r>
          </a:p>
          <a:p>
            <a:r>
              <a:rPr lang="en-US" sz="2200" dirty="0">
                <a:sym typeface="Wingdings" panose="05000000000000000000" pitchFamily="2" charset="2"/>
              </a:rPr>
              <a:t>Islam reached China in the 7</a:t>
            </a:r>
            <a:r>
              <a:rPr lang="en-US" sz="2200" baseline="30000" dirty="0">
                <a:sym typeface="Wingdings" panose="05000000000000000000" pitchFamily="2" charset="2"/>
              </a:rPr>
              <a:t>th</a:t>
            </a:r>
            <a:r>
              <a:rPr lang="en-US" sz="2200" dirty="0">
                <a:sym typeface="Wingdings" panose="05000000000000000000" pitchFamily="2" charset="2"/>
              </a:rPr>
              <a:t> century from the Silk Road, also spices.</a:t>
            </a:r>
          </a:p>
          <a:p>
            <a:r>
              <a:rPr lang="en-HK" sz="2200" dirty="0"/>
              <a:t>Some foreign traders were called Hui(hui): 	</a:t>
            </a:r>
          </a:p>
          <a:p>
            <a:pPr lvl="1"/>
            <a:r>
              <a:rPr lang="en-US" sz="2200" dirty="0" err="1"/>
              <a:t>Kubilai</a:t>
            </a:r>
            <a:r>
              <a:rPr lang="en-US" sz="2200" dirty="0"/>
              <a:t> Khan: </a:t>
            </a:r>
            <a:r>
              <a:rPr lang="en-HK" sz="2200" dirty="0"/>
              <a:t>“</a:t>
            </a:r>
            <a:r>
              <a:rPr lang="en-HK" sz="2200" dirty="0" err="1"/>
              <a:t>Musuluman</a:t>
            </a:r>
            <a:r>
              <a:rPr lang="en-HK" sz="2200" dirty="0"/>
              <a:t> [Muslim] </a:t>
            </a:r>
            <a:r>
              <a:rPr lang="en-HK" sz="2200" dirty="0" err="1"/>
              <a:t>Huihui</a:t>
            </a:r>
            <a:r>
              <a:rPr lang="en-HK" sz="2200" dirty="0"/>
              <a:t> and </a:t>
            </a:r>
            <a:r>
              <a:rPr lang="en-HK" sz="2200" dirty="0" err="1"/>
              <a:t>Zhuhu</a:t>
            </a:r>
            <a:r>
              <a:rPr lang="en-HK" sz="2200" dirty="0"/>
              <a:t> [Jewish] </a:t>
            </a:r>
            <a:r>
              <a:rPr lang="en-HK" sz="2200" dirty="0" err="1"/>
              <a:t>Huihui</a:t>
            </a:r>
            <a:r>
              <a:rPr lang="en-HK" sz="2200" dirty="0"/>
              <a:t>”;</a:t>
            </a:r>
          </a:p>
          <a:p>
            <a:pPr lvl="1"/>
            <a:r>
              <a:rPr lang="en-US" sz="2200" dirty="0"/>
              <a:t>Ming times: Muslims (White Hui), Persian Christians (Black Hui) and Jews (Blue Hui);</a:t>
            </a:r>
            <a:endParaRPr lang="en-HK" sz="2200" dirty="0"/>
          </a:p>
          <a:p>
            <a:r>
              <a:rPr lang="ko-KR" altLang="en-US" sz="2200" dirty="0"/>
              <a:t>回 </a:t>
            </a:r>
            <a:r>
              <a:rPr lang="en-US" altLang="ko-KR" sz="2200" dirty="0"/>
              <a:t>character refers to Islam and the Hui people of northwest China.</a:t>
            </a:r>
            <a:endParaRPr lang="en-US" sz="2200" dirty="0">
              <a:sym typeface="Wingdings" panose="05000000000000000000" pitchFamily="2" charset="2"/>
            </a:endParaRPr>
          </a:p>
          <a:p>
            <a:r>
              <a:rPr lang="en-US" sz="2200" dirty="0">
                <a:sym typeface="Wingdings" panose="05000000000000000000" pitchFamily="2" charset="2"/>
              </a:rPr>
              <a:t>My theory: </a:t>
            </a:r>
            <a:r>
              <a:rPr lang="ko-KR" altLang="en-US" sz="2200" dirty="0"/>
              <a:t>艹 </a:t>
            </a:r>
            <a:r>
              <a:rPr lang="en-US" altLang="ko-KR" sz="2200" dirty="0"/>
              <a:t>(</a:t>
            </a:r>
            <a:r>
              <a:rPr lang="ko-KR" altLang="en-US" sz="2200" dirty="0"/>
              <a:t>艸</a:t>
            </a:r>
            <a:r>
              <a:rPr lang="en-US" altLang="ko-KR" sz="2200" dirty="0"/>
              <a:t>) ‘grass’ + </a:t>
            </a:r>
            <a:r>
              <a:rPr lang="ko-KR" altLang="en-US" sz="2200" dirty="0"/>
              <a:t>回 </a:t>
            </a:r>
            <a:r>
              <a:rPr lang="en-US" altLang="ko-KR" sz="2200" dirty="0"/>
              <a:t>Hui</a:t>
            </a:r>
            <a:r>
              <a:rPr lang="ko-KR" altLang="en-US" sz="2200" dirty="0"/>
              <a:t> </a:t>
            </a:r>
            <a:r>
              <a:rPr lang="en-US" altLang="ko-KR" sz="2200" dirty="0">
                <a:sym typeface="Wingdings" panose="05000000000000000000" pitchFamily="2" charset="2"/>
              </a:rPr>
              <a:t> </a:t>
            </a:r>
            <a:r>
              <a:rPr lang="ko-KR" altLang="en-US" sz="2200" dirty="0"/>
              <a:t>茴</a:t>
            </a:r>
            <a:r>
              <a:rPr lang="en-US" altLang="ko-KR" sz="2200" dirty="0"/>
              <a:t>	…</a:t>
            </a:r>
            <a:r>
              <a:rPr lang="hu-HU" altLang="ko-KR" sz="2200" dirty="0" err="1"/>
              <a:t>not</a:t>
            </a:r>
            <a:r>
              <a:rPr lang="hu-HU" altLang="ko-KR" sz="2200" dirty="0"/>
              <a:t> </a:t>
            </a:r>
            <a:r>
              <a:rPr lang="hu-HU" altLang="ko-KR" sz="2200" dirty="0" err="1"/>
              <a:t>attested</a:t>
            </a:r>
            <a:r>
              <a:rPr lang="hu-HU" altLang="ko-KR" sz="2200" dirty="0"/>
              <a:t>, </a:t>
            </a:r>
            <a:r>
              <a:rPr lang="en-US" altLang="ko-KR" sz="2200" dirty="0"/>
              <a:t>need to prove. Is it possible?</a:t>
            </a:r>
            <a:endParaRPr lang="en-US" sz="2200" dirty="0"/>
          </a:p>
          <a:p>
            <a:r>
              <a:rPr lang="en-US" sz="2200" dirty="0"/>
              <a:t>Star anise is a late addition to the European kitchen, an English pirate </a:t>
            </a:r>
            <a:br>
              <a:rPr lang="en-US" sz="2200" dirty="0"/>
            </a:br>
            <a:r>
              <a:rPr lang="en-US" sz="2200" dirty="0"/>
              <a:t>Sir Thomas Cavendish brought it to Europe from the Philippines in 1588.</a:t>
            </a:r>
            <a:endParaRPr lang="en-US" altLang="ko-KR" sz="2200" dirty="0">
              <a:sym typeface="Wingdings" panose="05000000000000000000" pitchFamily="2" charset="2"/>
            </a:endParaRPr>
          </a:p>
          <a:p>
            <a:endParaRPr lang="en-US" altLang="ko-KR" sz="2200" dirty="0">
              <a:sym typeface="Wingdings" panose="05000000000000000000" pitchFamily="2" charset="2"/>
            </a:endParaRPr>
          </a:p>
        </p:txBody>
      </p:sp>
      <p:sp>
        <p:nvSpPr>
          <p:cNvPr id="4" name="Rectangle: Rounded Corners 3">
            <a:extLst>
              <a:ext uri="{FF2B5EF4-FFF2-40B4-BE49-F238E27FC236}">
                <a16:creationId xmlns:a16="http://schemas.microsoft.com/office/drawing/2014/main" id="{546E00A7-04C7-4E4A-8C48-A5B981E2F533}"/>
              </a:ext>
            </a:extLst>
          </p:cNvPr>
          <p:cNvSpPr/>
          <p:nvPr/>
        </p:nvSpPr>
        <p:spPr>
          <a:xfrm>
            <a:off x="10555562" y="5890514"/>
            <a:ext cx="798238" cy="42138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rare</a:t>
            </a:r>
            <a:endParaRPr lang="en-GB" dirty="0"/>
          </a:p>
        </p:txBody>
      </p:sp>
      <p:sp>
        <p:nvSpPr>
          <p:cNvPr id="5" name="Date Placeholder 4">
            <a:extLst>
              <a:ext uri="{FF2B5EF4-FFF2-40B4-BE49-F238E27FC236}">
                <a16:creationId xmlns:a16="http://schemas.microsoft.com/office/drawing/2014/main" id="{967D0605-35EA-1C66-1DFB-816DE4B8D351}"/>
              </a:ext>
            </a:extLst>
          </p:cNvPr>
          <p:cNvSpPr>
            <a:spLocks noGrp="1"/>
          </p:cNvSpPr>
          <p:nvPr>
            <p:ph type="dt" sz="half" idx="10"/>
          </p:nvPr>
        </p:nvSpPr>
        <p:spPr/>
        <p:txBody>
          <a:bodyPr/>
          <a:lstStyle/>
          <a:p>
            <a:fld id="{00E16FC1-47E1-49F1-99DC-2AE84CDB028E}" type="datetime1">
              <a:rPr lang="en-GB" smtClean="0"/>
              <a:t>16/12/2022</a:t>
            </a:fld>
            <a:endParaRPr lang="en-GB"/>
          </a:p>
        </p:txBody>
      </p:sp>
      <p:sp>
        <p:nvSpPr>
          <p:cNvPr id="7" name="Footer Placeholder 6">
            <a:extLst>
              <a:ext uri="{FF2B5EF4-FFF2-40B4-BE49-F238E27FC236}">
                <a16:creationId xmlns:a16="http://schemas.microsoft.com/office/drawing/2014/main" id="{5B8FE414-74DC-C142-26AD-1091091F3163}"/>
              </a:ext>
            </a:extLst>
          </p:cNvPr>
          <p:cNvSpPr>
            <a:spLocks noGrp="1"/>
          </p:cNvSpPr>
          <p:nvPr>
            <p:ph type="ftr" sz="quarter" idx="11"/>
          </p:nvPr>
        </p:nvSpPr>
        <p:spPr/>
        <p:txBody>
          <a:bodyPr/>
          <a:lstStyle/>
          <a:p>
            <a:r>
              <a:rPr lang="en-GB"/>
              <a:t>Gábor Parti - JWLLP 2022</a:t>
            </a:r>
          </a:p>
        </p:txBody>
      </p:sp>
      <p:sp>
        <p:nvSpPr>
          <p:cNvPr id="8" name="Slide Number Placeholder 7">
            <a:extLst>
              <a:ext uri="{FF2B5EF4-FFF2-40B4-BE49-F238E27FC236}">
                <a16:creationId xmlns:a16="http://schemas.microsoft.com/office/drawing/2014/main" id="{E3073381-BCC4-6353-0C49-72CADACBF931}"/>
              </a:ext>
            </a:extLst>
          </p:cNvPr>
          <p:cNvSpPr>
            <a:spLocks noGrp="1"/>
          </p:cNvSpPr>
          <p:nvPr>
            <p:ph type="sldNum" sz="quarter" idx="12"/>
          </p:nvPr>
        </p:nvSpPr>
        <p:spPr/>
        <p:txBody>
          <a:bodyPr/>
          <a:lstStyle/>
          <a:p>
            <a:fld id="{5A9594EE-3C2D-4CBF-82B7-A2DDF24CED64}" type="slidenum">
              <a:rPr lang="en-GB" smtClean="0"/>
              <a:t>34</a:t>
            </a:fld>
            <a:endParaRPr lang="en-GB"/>
          </a:p>
        </p:txBody>
      </p:sp>
      <p:sp>
        <p:nvSpPr>
          <p:cNvPr id="9" name="PB">
            <a:extLst>
              <a:ext uri="{FF2B5EF4-FFF2-40B4-BE49-F238E27FC236}">
                <a16:creationId xmlns:a16="http://schemas.microsoft.com/office/drawing/2014/main" id="{02CDA6FB-AC4C-CA82-1F0E-D4969F366BDA}"/>
              </a:ext>
            </a:extLst>
          </p:cNvPr>
          <p:cNvSpPr/>
          <p:nvPr/>
        </p:nvSpPr>
        <p:spPr>
          <a:xfrm>
            <a:off x="0" y="6705600"/>
            <a:ext cx="7272421"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297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662F241A-3ECF-4176-93A9-C684AE8F15E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0999" b="8485"/>
          <a:stretch/>
        </p:blipFill>
        <p:spPr>
          <a:xfrm>
            <a:off x="-1" y="0"/>
            <a:ext cx="8235657" cy="6858000"/>
          </a:xfrm>
        </p:spPr>
      </p:pic>
      <p:pic>
        <p:nvPicPr>
          <p:cNvPr id="13" name="Picture 12" descr="A picture containing fruit, edible seed, chocolate, pile&#10;&#10;Description automatically generated">
            <a:extLst>
              <a:ext uri="{FF2B5EF4-FFF2-40B4-BE49-F238E27FC236}">
                <a16:creationId xmlns:a16="http://schemas.microsoft.com/office/drawing/2014/main" id="{4BDB9372-978D-4ACD-AC07-779005E518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8725" y="2390760"/>
            <a:ext cx="1236733" cy="577637"/>
          </a:xfrm>
          <a:prstGeom prst="rect">
            <a:avLst/>
          </a:prstGeom>
        </p:spPr>
      </p:pic>
      <p:pic>
        <p:nvPicPr>
          <p:cNvPr id="15" name="Picture 14" descr="A picture containing fruit, edible seed, plant&#10;&#10;Description automatically generated">
            <a:extLst>
              <a:ext uri="{FF2B5EF4-FFF2-40B4-BE49-F238E27FC236}">
                <a16:creationId xmlns:a16="http://schemas.microsoft.com/office/drawing/2014/main" id="{5873969D-B745-4569-A9B4-3484D5E914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1588" y="2288973"/>
            <a:ext cx="1162898" cy="740860"/>
          </a:xfrm>
          <a:prstGeom prst="rect">
            <a:avLst/>
          </a:prstGeom>
        </p:spPr>
      </p:pic>
      <p:pic>
        <p:nvPicPr>
          <p:cNvPr id="17" name="Picture 16" descr="A close up of a flower&#10;&#10;Description automatically generated with medium confidence">
            <a:extLst>
              <a:ext uri="{FF2B5EF4-FFF2-40B4-BE49-F238E27FC236}">
                <a16:creationId xmlns:a16="http://schemas.microsoft.com/office/drawing/2014/main" id="{EA2DEC77-FD88-415F-BEE8-4D9E0F9283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4032" y="3153387"/>
            <a:ext cx="1085798" cy="787899"/>
          </a:xfrm>
          <a:prstGeom prst="rect">
            <a:avLst/>
          </a:prstGeom>
        </p:spPr>
      </p:pic>
      <p:sp>
        <p:nvSpPr>
          <p:cNvPr id="18" name="Rectangle: Rounded Corners 17">
            <a:extLst>
              <a:ext uri="{FF2B5EF4-FFF2-40B4-BE49-F238E27FC236}">
                <a16:creationId xmlns:a16="http://schemas.microsoft.com/office/drawing/2014/main" id="{21FA7B85-72C6-4F89-B1EF-242B996477E8}"/>
              </a:ext>
            </a:extLst>
          </p:cNvPr>
          <p:cNvSpPr/>
          <p:nvPr/>
        </p:nvSpPr>
        <p:spPr>
          <a:xfrm>
            <a:off x="867679" y="2147340"/>
            <a:ext cx="1054359" cy="348286"/>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anise</a:t>
            </a:r>
            <a:endParaRPr lang="en-HK" dirty="0"/>
          </a:p>
        </p:txBody>
      </p:sp>
      <p:sp>
        <p:nvSpPr>
          <p:cNvPr id="19" name="Rectangle: Rounded Corners 18">
            <a:extLst>
              <a:ext uri="{FF2B5EF4-FFF2-40B4-BE49-F238E27FC236}">
                <a16:creationId xmlns:a16="http://schemas.microsoft.com/office/drawing/2014/main" id="{698BB855-9F9F-4B4B-BD41-A9DA07F9BC74}"/>
              </a:ext>
            </a:extLst>
          </p:cNvPr>
          <p:cNvSpPr/>
          <p:nvPr/>
        </p:nvSpPr>
        <p:spPr>
          <a:xfrm>
            <a:off x="2951897" y="1994088"/>
            <a:ext cx="1054359" cy="348286"/>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fennel</a:t>
            </a:r>
            <a:endParaRPr lang="en-HK" dirty="0"/>
          </a:p>
        </p:txBody>
      </p:sp>
      <p:sp>
        <p:nvSpPr>
          <p:cNvPr id="20" name="Rectangle: Rounded Corners 19">
            <a:extLst>
              <a:ext uri="{FF2B5EF4-FFF2-40B4-BE49-F238E27FC236}">
                <a16:creationId xmlns:a16="http://schemas.microsoft.com/office/drawing/2014/main" id="{19F478E4-E874-4EB0-A760-01051B093B29}"/>
              </a:ext>
            </a:extLst>
          </p:cNvPr>
          <p:cNvSpPr/>
          <p:nvPr/>
        </p:nvSpPr>
        <p:spPr>
          <a:xfrm>
            <a:off x="5816886" y="3368980"/>
            <a:ext cx="1413488" cy="348286"/>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star anise</a:t>
            </a:r>
            <a:endParaRPr lang="en-HK" dirty="0"/>
          </a:p>
        </p:txBody>
      </p:sp>
      <p:pic>
        <p:nvPicPr>
          <p:cNvPr id="22" name="Picture 21" descr="A close-up of a brain&#10;&#10;Description automatically generated with medium confidence">
            <a:extLst>
              <a:ext uri="{FF2B5EF4-FFF2-40B4-BE49-F238E27FC236}">
                <a16:creationId xmlns:a16="http://schemas.microsoft.com/office/drawing/2014/main" id="{84B8F5D6-6AFE-4A6E-9D95-2C2628511C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52103">
            <a:off x="1764947" y="1496151"/>
            <a:ext cx="1327830" cy="995873"/>
          </a:xfrm>
          <a:prstGeom prst="rect">
            <a:avLst/>
          </a:prstGeom>
        </p:spPr>
      </p:pic>
      <p:sp>
        <p:nvSpPr>
          <p:cNvPr id="23" name="Rectangle: Rounded Corners 22">
            <a:extLst>
              <a:ext uri="{FF2B5EF4-FFF2-40B4-BE49-F238E27FC236}">
                <a16:creationId xmlns:a16="http://schemas.microsoft.com/office/drawing/2014/main" id="{9131DEF6-6882-4D5C-B9D6-B0B65A482BB6}"/>
              </a:ext>
            </a:extLst>
          </p:cNvPr>
          <p:cNvSpPr/>
          <p:nvPr/>
        </p:nvSpPr>
        <p:spPr>
          <a:xfrm>
            <a:off x="1849053" y="1185519"/>
            <a:ext cx="1305424" cy="348286"/>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caraway</a:t>
            </a:r>
            <a:endParaRPr lang="en-HK" dirty="0"/>
          </a:p>
        </p:txBody>
      </p:sp>
      <p:sp>
        <p:nvSpPr>
          <p:cNvPr id="24" name="Rectangle: Rounded Corners 23">
            <a:extLst>
              <a:ext uri="{FF2B5EF4-FFF2-40B4-BE49-F238E27FC236}">
                <a16:creationId xmlns:a16="http://schemas.microsoft.com/office/drawing/2014/main" id="{7214D0CC-C9BF-45FC-8622-79A4B62B87FA}"/>
              </a:ext>
            </a:extLst>
          </p:cNvPr>
          <p:cNvSpPr/>
          <p:nvPr/>
        </p:nvSpPr>
        <p:spPr>
          <a:xfrm>
            <a:off x="2429662" y="3490116"/>
            <a:ext cx="1054359" cy="348286"/>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cumin</a:t>
            </a:r>
            <a:endParaRPr lang="en-HK" dirty="0"/>
          </a:p>
        </p:txBody>
      </p:sp>
      <p:pic>
        <p:nvPicPr>
          <p:cNvPr id="26" name="Picture 25" descr="A close-up of a brain&#10;&#10;Description automatically generated with low confidence">
            <a:extLst>
              <a:ext uri="{FF2B5EF4-FFF2-40B4-BE49-F238E27FC236}">
                <a16:creationId xmlns:a16="http://schemas.microsoft.com/office/drawing/2014/main" id="{02D324B4-8B53-4B6B-9381-31191F4900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9818" y="2778801"/>
            <a:ext cx="1184186" cy="740860"/>
          </a:xfrm>
          <a:prstGeom prst="rect">
            <a:avLst/>
          </a:prstGeom>
        </p:spPr>
      </p:pic>
      <p:pic>
        <p:nvPicPr>
          <p:cNvPr id="28" name="Picture 27" descr="A close up of a flower&#10;&#10;Description automatically generated with low confidence">
            <a:extLst>
              <a:ext uri="{FF2B5EF4-FFF2-40B4-BE49-F238E27FC236}">
                <a16:creationId xmlns:a16="http://schemas.microsoft.com/office/drawing/2014/main" id="{1DA8D710-4D32-417D-A3D3-85D56F34E6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73032">
            <a:off x="992422" y="2803409"/>
            <a:ext cx="910099" cy="645928"/>
          </a:xfrm>
          <a:prstGeom prst="rect">
            <a:avLst/>
          </a:prstGeom>
        </p:spPr>
      </p:pic>
      <p:sp>
        <p:nvSpPr>
          <p:cNvPr id="29" name="Rectangle: Rounded Corners 28">
            <a:extLst>
              <a:ext uri="{FF2B5EF4-FFF2-40B4-BE49-F238E27FC236}">
                <a16:creationId xmlns:a16="http://schemas.microsoft.com/office/drawing/2014/main" id="{78F95D22-DE26-4E26-A795-676D52CC9666}"/>
              </a:ext>
            </a:extLst>
          </p:cNvPr>
          <p:cNvSpPr/>
          <p:nvPr/>
        </p:nvSpPr>
        <p:spPr>
          <a:xfrm>
            <a:off x="732751" y="3401344"/>
            <a:ext cx="1054359" cy="348286"/>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dill</a:t>
            </a:r>
            <a:endParaRPr lang="en-HK" dirty="0"/>
          </a:p>
        </p:txBody>
      </p:sp>
      <p:pic>
        <p:nvPicPr>
          <p:cNvPr id="4" name="Graphic 3" descr="Arrow: Clockwise curve with solid fill">
            <a:extLst>
              <a:ext uri="{FF2B5EF4-FFF2-40B4-BE49-F238E27FC236}">
                <a16:creationId xmlns:a16="http://schemas.microsoft.com/office/drawing/2014/main" id="{636F87D3-BE37-4A95-89FF-674E94C9A51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7136389">
            <a:off x="3764703" y="1746163"/>
            <a:ext cx="976635" cy="2065276"/>
          </a:xfrm>
          <a:prstGeom prst="rect">
            <a:avLst/>
          </a:prstGeom>
          <a:effectLst>
            <a:outerShdw blurRad="50800" dist="38100" dir="2700000" algn="tl" rotWithShape="0">
              <a:prstClr val="black">
                <a:alpha val="40000"/>
              </a:prstClr>
            </a:outerShdw>
          </a:effectLst>
        </p:spPr>
      </p:pic>
      <p:pic>
        <p:nvPicPr>
          <p:cNvPr id="30" name="Graphic 29" descr="Arrow: Clockwise curve with solid fill">
            <a:extLst>
              <a:ext uri="{FF2B5EF4-FFF2-40B4-BE49-F238E27FC236}">
                <a16:creationId xmlns:a16="http://schemas.microsoft.com/office/drawing/2014/main" id="{C9809214-A83A-425E-ACA6-09CF1BBFF7A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8019145" flipH="1">
            <a:off x="3908480" y="1180590"/>
            <a:ext cx="1181483" cy="2431032"/>
          </a:xfrm>
          <a:prstGeom prst="rect">
            <a:avLst/>
          </a:prstGeom>
          <a:effectLst>
            <a:outerShdw blurRad="50800" dist="38100" dir="2700000" algn="tl" rotWithShape="0">
              <a:prstClr val="black">
                <a:alpha val="40000"/>
              </a:prstClr>
            </a:outerShdw>
          </a:effectLst>
        </p:spPr>
      </p:pic>
      <p:pic>
        <p:nvPicPr>
          <p:cNvPr id="21" name="Graphic 20" descr="Arrow: Clockwise curve with solid fill">
            <a:extLst>
              <a:ext uri="{FF2B5EF4-FFF2-40B4-BE49-F238E27FC236}">
                <a16:creationId xmlns:a16="http://schemas.microsoft.com/office/drawing/2014/main" id="{313C796A-EA17-4B29-A938-11787A1E110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4803330">
            <a:off x="3638706" y="3084144"/>
            <a:ext cx="1585429" cy="4379067"/>
          </a:xfrm>
          <a:prstGeom prst="rect">
            <a:avLst/>
          </a:prstGeom>
          <a:effectLst>
            <a:outerShdw blurRad="50800" dist="38100" dir="2700000" algn="tl" rotWithShape="0">
              <a:prstClr val="black">
                <a:alpha val="40000"/>
              </a:prstClr>
            </a:outerShdw>
          </a:effectLst>
        </p:spPr>
      </p:pic>
      <p:pic>
        <p:nvPicPr>
          <p:cNvPr id="25" name="Graphic 24" descr="Arrow: Clockwise curve with solid fill">
            <a:extLst>
              <a:ext uri="{FF2B5EF4-FFF2-40B4-BE49-F238E27FC236}">
                <a16:creationId xmlns:a16="http://schemas.microsoft.com/office/drawing/2014/main" id="{975216DB-9AE4-4955-ABD1-F9FB7600584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9858677">
            <a:off x="184480" y="3151492"/>
            <a:ext cx="1585429" cy="4187773"/>
          </a:xfrm>
          <a:prstGeom prst="rect">
            <a:avLst/>
          </a:prstGeom>
          <a:effectLst>
            <a:outerShdw blurRad="50800" dist="38100" dir="2700000" algn="tl" rotWithShape="0">
              <a:prstClr val="black">
                <a:alpha val="40000"/>
              </a:prstClr>
            </a:outerShdw>
          </a:effectLst>
        </p:spPr>
      </p:pic>
      <p:sp>
        <p:nvSpPr>
          <p:cNvPr id="27" name="Rectangle: Rounded Corners 26">
            <a:extLst>
              <a:ext uri="{FF2B5EF4-FFF2-40B4-BE49-F238E27FC236}">
                <a16:creationId xmlns:a16="http://schemas.microsoft.com/office/drawing/2014/main" id="{78D7A657-F7E2-47BD-9198-CCE99D7CE313}"/>
              </a:ext>
            </a:extLst>
          </p:cNvPr>
          <p:cNvSpPr/>
          <p:nvPr/>
        </p:nvSpPr>
        <p:spPr>
          <a:xfrm>
            <a:off x="4253020" y="5769718"/>
            <a:ext cx="798238" cy="421386"/>
          </a:xfrm>
          <a:prstGeom prst="roundRect">
            <a:avLst/>
          </a:prstGeom>
          <a:solidFill>
            <a:schemeClr val="accent1"/>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1588</a:t>
            </a:r>
            <a:endParaRPr lang="en-GB" dirty="0"/>
          </a:p>
        </p:txBody>
      </p:sp>
      <p:sp>
        <p:nvSpPr>
          <p:cNvPr id="2" name="Date Placeholder 1">
            <a:extLst>
              <a:ext uri="{FF2B5EF4-FFF2-40B4-BE49-F238E27FC236}">
                <a16:creationId xmlns:a16="http://schemas.microsoft.com/office/drawing/2014/main" id="{159AC438-6A3A-624F-E1AA-51FDF76C381D}"/>
              </a:ext>
            </a:extLst>
          </p:cNvPr>
          <p:cNvSpPr>
            <a:spLocks noGrp="1"/>
          </p:cNvSpPr>
          <p:nvPr>
            <p:ph type="dt" sz="half" idx="10"/>
          </p:nvPr>
        </p:nvSpPr>
        <p:spPr/>
        <p:txBody>
          <a:bodyPr/>
          <a:lstStyle/>
          <a:p>
            <a:fld id="{B38049BD-BA21-4178-86B6-1ADEFBB61515}" type="datetime1">
              <a:rPr lang="en-GB" smtClean="0"/>
              <a:t>16/12/2022</a:t>
            </a:fld>
            <a:endParaRPr lang="en-GB"/>
          </a:p>
        </p:txBody>
      </p:sp>
      <p:sp>
        <p:nvSpPr>
          <p:cNvPr id="6" name="Footer Placeholder 5">
            <a:extLst>
              <a:ext uri="{FF2B5EF4-FFF2-40B4-BE49-F238E27FC236}">
                <a16:creationId xmlns:a16="http://schemas.microsoft.com/office/drawing/2014/main" id="{85B7BEB6-9775-0396-A0C9-67729D4DD485}"/>
              </a:ext>
            </a:extLst>
          </p:cNvPr>
          <p:cNvSpPr>
            <a:spLocks noGrp="1"/>
          </p:cNvSpPr>
          <p:nvPr>
            <p:ph type="ftr" sz="quarter" idx="11"/>
          </p:nvPr>
        </p:nvSpPr>
        <p:spPr/>
        <p:txBody>
          <a:bodyPr/>
          <a:lstStyle/>
          <a:p>
            <a:r>
              <a:rPr lang="en-GB"/>
              <a:t>Gábor Parti - JWLLP 2022</a:t>
            </a:r>
          </a:p>
        </p:txBody>
      </p:sp>
      <p:sp>
        <p:nvSpPr>
          <p:cNvPr id="7" name="Slide Number Placeholder 6">
            <a:extLst>
              <a:ext uri="{FF2B5EF4-FFF2-40B4-BE49-F238E27FC236}">
                <a16:creationId xmlns:a16="http://schemas.microsoft.com/office/drawing/2014/main" id="{10CBE78C-2CD1-E78C-8071-230EB165D8B8}"/>
              </a:ext>
            </a:extLst>
          </p:cNvPr>
          <p:cNvSpPr>
            <a:spLocks noGrp="1"/>
          </p:cNvSpPr>
          <p:nvPr>
            <p:ph type="sldNum" sz="quarter" idx="12"/>
          </p:nvPr>
        </p:nvSpPr>
        <p:spPr/>
        <p:txBody>
          <a:bodyPr/>
          <a:lstStyle/>
          <a:p>
            <a:fld id="{5A9594EE-3C2D-4CBF-82B7-A2DDF24CED64}" type="slidenum">
              <a:rPr lang="en-GB" smtClean="0"/>
              <a:t>35</a:t>
            </a:fld>
            <a:endParaRPr lang="en-GB"/>
          </a:p>
        </p:txBody>
      </p:sp>
      <p:sp>
        <p:nvSpPr>
          <p:cNvPr id="8" name="PB">
            <a:extLst>
              <a:ext uri="{FF2B5EF4-FFF2-40B4-BE49-F238E27FC236}">
                <a16:creationId xmlns:a16="http://schemas.microsoft.com/office/drawing/2014/main" id="{5CBAA914-537D-3DBE-650F-89D1185DEA81}"/>
              </a:ext>
            </a:extLst>
          </p:cNvPr>
          <p:cNvSpPr/>
          <p:nvPr/>
        </p:nvSpPr>
        <p:spPr>
          <a:xfrm>
            <a:off x="0" y="6705600"/>
            <a:ext cx="7486316"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966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90CC5-A67E-CD9B-9F2B-5B3215EEEB1D}"/>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6595C848-6B91-40EC-3AB9-8C97C371BC02}"/>
              </a:ext>
            </a:extLst>
          </p:cNvPr>
          <p:cNvSpPr>
            <a:spLocks noGrp="1"/>
          </p:cNvSpPr>
          <p:nvPr>
            <p:ph idx="1"/>
          </p:nvPr>
        </p:nvSpPr>
        <p:spPr/>
        <p:txBody>
          <a:bodyPr>
            <a:normAutofit/>
          </a:bodyPr>
          <a:lstStyle/>
          <a:p>
            <a:r>
              <a:rPr lang="en-US" dirty="0"/>
              <a:t>Spice names are usually created along a specific </a:t>
            </a:r>
            <a:r>
              <a:rPr lang="en-US" b="1" dirty="0"/>
              <a:t>blueprint</a:t>
            </a:r>
            <a:r>
              <a:rPr lang="en-US" dirty="0"/>
              <a:t> of </a:t>
            </a:r>
          </a:p>
          <a:p>
            <a:pPr lvl="1"/>
            <a:r>
              <a:rPr lang="en-US" sz="2800" b="1" dirty="0"/>
              <a:t>headword</a:t>
            </a:r>
            <a:r>
              <a:rPr lang="en-US" sz="2800" dirty="0"/>
              <a:t> + </a:t>
            </a:r>
            <a:r>
              <a:rPr lang="en-US" sz="2800" u="sng" dirty="0"/>
              <a:t>modifier</a:t>
            </a:r>
          </a:p>
          <a:p>
            <a:r>
              <a:rPr lang="en-US" dirty="0"/>
              <a:t>The most typical is pattern of which is:</a:t>
            </a:r>
          </a:p>
          <a:p>
            <a:pPr lvl="1"/>
            <a:r>
              <a:rPr lang="en-US" sz="2800" u="sng" dirty="0"/>
              <a:t>geographic origin</a:t>
            </a:r>
            <a:r>
              <a:rPr lang="en-US" sz="2800" dirty="0"/>
              <a:t> + </a:t>
            </a:r>
            <a:r>
              <a:rPr lang="en-US" sz="2800" b="1" dirty="0"/>
              <a:t>prototype similarity</a:t>
            </a:r>
          </a:p>
          <a:p>
            <a:r>
              <a:rPr lang="en-US" dirty="0"/>
              <a:t>Due to the highly sensory nature of these cultural items, the most featured </a:t>
            </a:r>
            <a:r>
              <a:rPr lang="en-US" b="1" dirty="0"/>
              <a:t>sensory modalities </a:t>
            </a:r>
            <a:r>
              <a:rPr lang="en-US" dirty="0"/>
              <a:t>are </a:t>
            </a:r>
            <a:r>
              <a:rPr lang="en-US" b="1" dirty="0"/>
              <a:t>vision</a:t>
            </a:r>
            <a:r>
              <a:rPr lang="en-US" dirty="0"/>
              <a:t>, then </a:t>
            </a:r>
            <a:r>
              <a:rPr lang="en-US" b="1" dirty="0"/>
              <a:t>gustation</a:t>
            </a:r>
            <a:r>
              <a:rPr lang="en-US" dirty="0"/>
              <a:t> and </a:t>
            </a:r>
            <a:r>
              <a:rPr lang="en-US" b="1" dirty="0"/>
              <a:t>olfaction</a:t>
            </a:r>
            <a:r>
              <a:rPr lang="en-US" dirty="0"/>
              <a:t>.</a:t>
            </a:r>
          </a:p>
          <a:p>
            <a:r>
              <a:rPr lang="en-US" dirty="0"/>
              <a:t>We can </a:t>
            </a:r>
            <a:r>
              <a:rPr lang="en-US" b="1" dirty="0"/>
              <a:t>understand</a:t>
            </a:r>
            <a:r>
              <a:rPr lang="en-US" dirty="0"/>
              <a:t> the names by studying </a:t>
            </a:r>
            <a:r>
              <a:rPr lang="en-US" b="1" dirty="0"/>
              <a:t>historical</a:t>
            </a:r>
            <a:r>
              <a:rPr lang="en-US" dirty="0"/>
              <a:t> and </a:t>
            </a:r>
            <a:r>
              <a:rPr lang="en-US" b="1" dirty="0"/>
              <a:t>botanical</a:t>
            </a:r>
            <a:r>
              <a:rPr lang="en-US" dirty="0"/>
              <a:t> cues, and vice versa the names can show us </a:t>
            </a:r>
            <a:r>
              <a:rPr lang="en-US" b="1" dirty="0"/>
              <a:t>new cultural insights</a:t>
            </a:r>
            <a:r>
              <a:rPr lang="en-US" dirty="0"/>
              <a:t>.</a:t>
            </a:r>
          </a:p>
          <a:p>
            <a:pPr marL="0" indent="0">
              <a:buNone/>
            </a:pPr>
            <a:endParaRPr lang="en-US" sz="3200" b="1" dirty="0"/>
          </a:p>
        </p:txBody>
      </p:sp>
      <p:sp>
        <p:nvSpPr>
          <p:cNvPr id="4" name="Slide Number Placeholder 3">
            <a:extLst>
              <a:ext uri="{FF2B5EF4-FFF2-40B4-BE49-F238E27FC236}">
                <a16:creationId xmlns:a16="http://schemas.microsoft.com/office/drawing/2014/main" id="{1AE941BD-14AD-9664-3661-19CA4663F1CA}"/>
              </a:ext>
            </a:extLst>
          </p:cNvPr>
          <p:cNvSpPr>
            <a:spLocks noGrp="1"/>
          </p:cNvSpPr>
          <p:nvPr>
            <p:ph type="sldNum" sz="quarter" idx="12"/>
          </p:nvPr>
        </p:nvSpPr>
        <p:spPr/>
        <p:txBody>
          <a:bodyPr/>
          <a:lstStyle/>
          <a:p>
            <a:fld id="{5A9594EE-3C2D-4CBF-82B7-A2DDF24CED64}" type="slidenum">
              <a:rPr lang="en-GB" smtClean="0"/>
              <a:t>36</a:t>
            </a:fld>
            <a:endParaRPr lang="en-GB"/>
          </a:p>
        </p:txBody>
      </p:sp>
      <p:sp>
        <p:nvSpPr>
          <p:cNvPr id="6" name="Footer Placeholder 5">
            <a:extLst>
              <a:ext uri="{FF2B5EF4-FFF2-40B4-BE49-F238E27FC236}">
                <a16:creationId xmlns:a16="http://schemas.microsoft.com/office/drawing/2014/main" id="{DA790DCA-7817-3BCA-3BC8-DF9794B7AB3D}"/>
              </a:ext>
            </a:extLst>
          </p:cNvPr>
          <p:cNvSpPr>
            <a:spLocks noGrp="1"/>
          </p:cNvSpPr>
          <p:nvPr>
            <p:ph type="ftr" sz="quarter" idx="11"/>
          </p:nvPr>
        </p:nvSpPr>
        <p:spPr/>
        <p:txBody>
          <a:bodyPr/>
          <a:lstStyle/>
          <a:p>
            <a:r>
              <a:rPr lang="en-GB"/>
              <a:t>Gábor Parti - JWLLP 2022</a:t>
            </a:r>
          </a:p>
        </p:txBody>
      </p:sp>
      <p:sp>
        <p:nvSpPr>
          <p:cNvPr id="7" name="Date Placeholder 6">
            <a:extLst>
              <a:ext uri="{FF2B5EF4-FFF2-40B4-BE49-F238E27FC236}">
                <a16:creationId xmlns:a16="http://schemas.microsoft.com/office/drawing/2014/main" id="{E946BE1E-C68C-FBFF-F783-09AFDE617782}"/>
              </a:ext>
            </a:extLst>
          </p:cNvPr>
          <p:cNvSpPr>
            <a:spLocks noGrp="1"/>
          </p:cNvSpPr>
          <p:nvPr>
            <p:ph type="dt" sz="half" idx="10"/>
          </p:nvPr>
        </p:nvSpPr>
        <p:spPr/>
        <p:txBody>
          <a:bodyPr/>
          <a:lstStyle/>
          <a:p>
            <a:fld id="{9ECB83A9-A865-4BB8-BC05-C17A9A0B5DC8}" type="datetime1">
              <a:rPr lang="en-GB" smtClean="0"/>
              <a:t>16/12/2022</a:t>
            </a:fld>
            <a:endParaRPr lang="en-GB"/>
          </a:p>
        </p:txBody>
      </p:sp>
      <p:sp>
        <p:nvSpPr>
          <p:cNvPr id="5" name="PB">
            <a:extLst>
              <a:ext uri="{FF2B5EF4-FFF2-40B4-BE49-F238E27FC236}">
                <a16:creationId xmlns:a16="http://schemas.microsoft.com/office/drawing/2014/main" id="{C6C349CA-E878-359C-A128-4AB3D3D46736}"/>
              </a:ext>
            </a:extLst>
          </p:cNvPr>
          <p:cNvSpPr/>
          <p:nvPr/>
        </p:nvSpPr>
        <p:spPr>
          <a:xfrm>
            <a:off x="0" y="6705600"/>
            <a:ext cx="7700211"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08618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8F132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E600B-7241-04C6-6C6F-31FF7D4BE330}"/>
              </a:ext>
            </a:extLst>
          </p:cNvPr>
          <p:cNvSpPr>
            <a:spLocks noGrp="1"/>
          </p:cNvSpPr>
          <p:nvPr>
            <p:ph type="title"/>
          </p:nvPr>
        </p:nvSpPr>
        <p:spPr/>
        <p:txBody>
          <a:bodyPr/>
          <a:lstStyle/>
          <a:p>
            <a:pPr algn="ctr"/>
            <a:endParaRPr lang="en-US" dirty="0"/>
          </a:p>
        </p:txBody>
      </p:sp>
      <p:sp>
        <p:nvSpPr>
          <p:cNvPr id="3" name="Content Placeholder 2">
            <a:extLst>
              <a:ext uri="{FF2B5EF4-FFF2-40B4-BE49-F238E27FC236}">
                <a16:creationId xmlns:a16="http://schemas.microsoft.com/office/drawing/2014/main" id="{5CB8D25B-792F-B6A7-981F-AC70B240DBEB}"/>
              </a:ext>
            </a:extLst>
          </p:cNvPr>
          <p:cNvSpPr>
            <a:spLocks noGrp="1"/>
          </p:cNvSpPr>
          <p:nvPr>
            <p:ph idx="1"/>
          </p:nvPr>
        </p:nvSpPr>
        <p:spPr/>
        <p:txBody>
          <a:bodyPr>
            <a:normAutofit/>
          </a:bodyPr>
          <a:lstStyle/>
          <a:p>
            <a:pPr marL="0" indent="0" algn="ctr">
              <a:buNone/>
            </a:pPr>
            <a:r>
              <a:rPr lang="en-US" sz="4800" dirty="0">
                <a:solidFill>
                  <a:schemeClr val="bg1"/>
                </a:solidFill>
              </a:rPr>
              <a:t>Thank you!</a:t>
            </a:r>
          </a:p>
        </p:txBody>
      </p:sp>
      <p:sp>
        <p:nvSpPr>
          <p:cNvPr id="4" name="Date Placeholder 3">
            <a:extLst>
              <a:ext uri="{FF2B5EF4-FFF2-40B4-BE49-F238E27FC236}">
                <a16:creationId xmlns:a16="http://schemas.microsoft.com/office/drawing/2014/main" id="{B24D8467-446C-2523-5337-AE8E5B85EA22}"/>
              </a:ext>
            </a:extLst>
          </p:cNvPr>
          <p:cNvSpPr>
            <a:spLocks noGrp="1"/>
          </p:cNvSpPr>
          <p:nvPr>
            <p:ph type="dt" sz="half" idx="10"/>
          </p:nvPr>
        </p:nvSpPr>
        <p:spPr/>
        <p:txBody>
          <a:bodyPr/>
          <a:lstStyle/>
          <a:p>
            <a:fld id="{D2664EA0-1EC5-4710-B2DB-BA13A893B3EE}" type="datetime1">
              <a:rPr lang="en-GB" smtClean="0">
                <a:solidFill>
                  <a:schemeClr val="bg1"/>
                </a:solidFill>
              </a:rPr>
              <a:t>16/12/2022</a:t>
            </a:fld>
            <a:endParaRPr lang="en-GB" dirty="0">
              <a:solidFill>
                <a:schemeClr val="bg1"/>
              </a:solidFill>
            </a:endParaRPr>
          </a:p>
        </p:txBody>
      </p:sp>
      <p:sp>
        <p:nvSpPr>
          <p:cNvPr id="5" name="Footer Placeholder 4">
            <a:extLst>
              <a:ext uri="{FF2B5EF4-FFF2-40B4-BE49-F238E27FC236}">
                <a16:creationId xmlns:a16="http://schemas.microsoft.com/office/drawing/2014/main" id="{B2EDA0DF-2ADC-7491-1C94-9609BC4C0882}"/>
              </a:ext>
            </a:extLst>
          </p:cNvPr>
          <p:cNvSpPr>
            <a:spLocks noGrp="1"/>
          </p:cNvSpPr>
          <p:nvPr>
            <p:ph type="ftr" sz="quarter" idx="11"/>
          </p:nvPr>
        </p:nvSpPr>
        <p:spPr/>
        <p:txBody>
          <a:bodyPr/>
          <a:lstStyle/>
          <a:p>
            <a:r>
              <a:rPr lang="en-GB" dirty="0">
                <a:solidFill>
                  <a:schemeClr val="bg1"/>
                </a:solidFill>
              </a:rPr>
              <a:t>Gábor Parti - JWLLP 2022</a:t>
            </a:r>
          </a:p>
        </p:txBody>
      </p:sp>
      <p:sp>
        <p:nvSpPr>
          <p:cNvPr id="6" name="Slide Number Placeholder 5">
            <a:extLst>
              <a:ext uri="{FF2B5EF4-FFF2-40B4-BE49-F238E27FC236}">
                <a16:creationId xmlns:a16="http://schemas.microsoft.com/office/drawing/2014/main" id="{CF7DDB71-9D9B-FD4B-9658-C504F9A9689F}"/>
              </a:ext>
            </a:extLst>
          </p:cNvPr>
          <p:cNvSpPr>
            <a:spLocks noGrp="1"/>
          </p:cNvSpPr>
          <p:nvPr>
            <p:ph type="sldNum" sz="quarter" idx="12"/>
          </p:nvPr>
        </p:nvSpPr>
        <p:spPr/>
        <p:txBody>
          <a:bodyPr/>
          <a:lstStyle/>
          <a:p>
            <a:fld id="{5A9594EE-3C2D-4CBF-82B7-A2DDF24CED64}" type="slidenum">
              <a:rPr lang="en-GB" smtClean="0">
                <a:solidFill>
                  <a:schemeClr val="bg1"/>
                </a:solidFill>
              </a:rPr>
              <a:t>37</a:t>
            </a:fld>
            <a:endParaRPr lang="en-GB" dirty="0">
              <a:solidFill>
                <a:schemeClr val="bg1"/>
              </a:solidFill>
            </a:endParaRPr>
          </a:p>
        </p:txBody>
      </p:sp>
      <p:sp>
        <p:nvSpPr>
          <p:cNvPr id="7" name="PB">
            <a:extLst>
              <a:ext uri="{FF2B5EF4-FFF2-40B4-BE49-F238E27FC236}">
                <a16:creationId xmlns:a16="http://schemas.microsoft.com/office/drawing/2014/main" id="{CB40335F-8FA3-6C20-9733-177838B583DB}"/>
              </a:ext>
            </a:extLst>
          </p:cNvPr>
          <p:cNvSpPr/>
          <p:nvPr/>
        </p:nvSpPr>
        <p:spPr>
          <a:xfrm>
            <a:off x="0" y="6705600"/>
            <a:ext cx="7914105"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98968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17F91-9E68-4815-86F1-344DC4E6844F}"/>
              </a:ext>
            </a:extLst>
          </p:cNvPr>
          <p:cNvSpPr>
            <a:spLocks noGrp="1"/>
          </p:cNvSpPr>
          <p:nvPr>
            <p:ph type="title"/>
          </p:nvPr>
        </p:nvSpPr>
        <p:spPr>
          <a:xfrm>
            <a:off x="677334" y="0"/>
            <a:ext cx="8596668" cy="740780"/>
          </a:xfrm>
        </p:spPr>
        <p:txBody>
          <a:bodyPr/>
          <a:lstStyle/>
          <a:p>
            <a:r>
              <a:rPr lang="en-US" dirty="0"/>
              <a:t>References I.</a:t>
            </a:r>
            <a:endParaRPr lang="en-HK" dirty="0"/>
          </a:p>
        </p:txBody>
      </p:sp>
      <p:sp>
        <p:nvSpPr>
          <p:cNvPr id="3" name="Content Placeholder 2">
            <a:extLst>
              <a:ext uri="{FF2B5EF4-FFF2-40B4-BE49-F238E27FC236}">
                <a16:creationId xmlns:a16="http://schemas.microsoft.com/office/drawing/2014/main" id="{9F56E80F-C7B6-445F-A6F8-69BC52BD4B74}"/>
              </a:ext>
            </a:extLst>
          </p:cNvPr>
          <p:cNvSpPr>
            <a:spLocks noGrp="1"/>
          </p:cNvSpPr>
          <p:nvPr>
            <p:ph idx="1"/>
          </p:nvPr>
        </p:nvSpPr>
        <p:spPr>
          <a:xfrm>
            <a:off x="677334" y="740780"/>
            <a:ext cx="11514666" cy="6117221"/>
          </a:xfrm>
        </p:spPr>
        <p:txBody>
          <a:bodyPr>
            <a:noAutofit/>
          </a:bodyPr>
          <a:lstStyle/>
          <a:p>
            <a:pPr>
              <a:spcBef>
                <a:spcPts val="0"/>
              </a:spcBef>
            </a:pPr>
            <a:r>
              <a:rPr lang="en-HK" sz="1300" dirty="0" err="1"/>
              <a:t>Alrabiah</a:t>
            </a:r>
            <a:r>
              <a:rPr lang="en-HK" sz="1300" dirty="0"/>
              <a:t>, M., Al-Salman, A., &amp; Atwell, E. S. (2013). </a:t>
            </a:r>
            <a:r>
              <a:rPr lang="en-HK" sz="1300" i="1" dirty="0"/>
              <a:t>The design and construction of the 50 million words KSUCCA</a:t>
            </a:r>
            <a:r>
              <a:rPr lang="en-HK" sz="1300" dirty="0"/>
              <a:t> 2nd Workshop on Arabic Corpus Linguistics, Lancaster University, UK. </a:t>
            </a:r>
          </a:p>
          <a:p>
            <a:pPr>
              <a:spcBef>
                <a:spcPts val="0"/>
              </a:spcBef>
            </a:pPr>
            <a:r>
              <a:rPr lang="en-HK" sz="1300" dirty="0"/>
              <a:t>Austin, D. F., &amp; </a:t>
            </a:r>
            <a:r>
              <a:rPr lang="en-HK" sz="1300" dirty="0" err="1"/>
              <a:t>Felger</a:t>
            </a:r>
            <a:r>
              <a:rPr lang="en-HK" sz="1300" dirty="0"/>
              <a:t>, R. S. (2008). Sichuan Peppers and the etymology of </a:t>
            </a:r>
            <a:r>
              <a:rPr lang="en-HK" sz="1300" dirty="0" err="1"/>
              <a:t>Fagara</a:t>
            </a:r>
            <a:r>
              <a:rPr lang="en-HK" sz="1300" dirty="0"/>
              <a:t> (</a:t>
            </a:r>
            <a:r>
              <a:rPr lang="en-HK" sz="1300" dirty="0" err="1"/>
              <a:t>Rutaceae</a:t>
            </a:r>
            <a:r>
              <a:rPr lang="en-HK" sz="1300" dirty="0"/>
              <a:t>). </a:t>
            </a:r>
            <a:r>
              <a:rPr lang="en-HK" sz="1300" i="1" dirty="0"/>
              <a:t>Economic Botany</a:t>
            </a:r>
            <a:r>
              <a:rPr lang="en-HK" sz="1300" dirty="0"/>
              <a:t>,</a:t>
            </a:r>
            <a:r>
              <a:rPr lang="en-HK" sz="1300" i="1" dirty="0"/>
              <a:t> 62</a:t>
            </a:r>
            <a:r>
              <a:rPr lang="en-HK" sz="1300" dirty="0"/>
              <a:t>(4), 567-573. </a:t>
            </a:r>
            <a:r>
              <a:rPr lang="en-HK" sz="1300" u="sng" dirty="0">
                <a:hlinkClick r:id="rId2"/>
              </a:rPr>
              <a:t>http://www.jstor.org/stable/40390390</a:t>
            </a:r>
            <a:r>
              <a:rPr lang="en-HK" sz="1300" dirty="0"/>
              <a:t> </a:t>
            </a:r>
          </a:p>
          <a:p>
            <a:pPr>
              <a:spcBef>
                <a:spcPts val="0"/>
              </a:spcBef>
            </a:pPr>
            <a:r>
              <a:rPr lang="en-HK" sz="1300" dirty="0"/>
              <a:t>Bearman, P. J., </a:t>
            </a:r>
            <a:r>
              <a:rPr lang="en-HK" sz="1300" dirty="0" err="1"/>
              <a:t>Bianquis</a:t>
            </a:r>
            <a:r>
              <a:rPr lang="en-HK" sz="1300" dirty="0"/>
              <a:t>, T., Bosworth, C. E., </a:t>
            </a:r>
            <a:r>
              <a:rPr lang="en-HK" sz="1300" dirty="0" err="1"/>
              <a:t>Donzel</a:t>
            </a:r>
            <a:r>
              <a:rPr lang="en-HK" sz="1300" dirty="0"/>
              <a:t>, E. v., &amp; Heinrichs, W. P. (Eds.). (1960–2005). </a:t>
            </a:r>
            <a:r>
              <a:rPr lang="en-HK" sz="1300" i="1" dirty="0"/>
              <a:t>The Encyclopaedia of Islam</a:t>
            </a:r>
            <a:r>
              <a:rPr lang="en-HK" sz="1300" dirty="0"/>
              <a:t> (2 ed.). E. J. Brill. </a:t>
            </a:r>
          </a:p>
          <a:p>
            <a:pPr>
              <a:spcBef>
                <a:spcPts val="0"/>
              </a:spcBef>
            </a:pPr>
            <a:r>
              <a:rPr lang="en-HK" sz="1300" dirty="0"/>
              <a:t>Blythe, R. A., &amp; Croft, W. (2012). S-curves and the mechanisms of propagation in language change. Language, 88(2), 269-304. </a:t>
            </a:r>
            <a:r>
              <a:rPr lang="en-HK" sz="1300" u="sng" dirty="0">
                <a:solidFill>
                  <a:srgbClr val="0000FF"/>
                </a:solidFill>
                <a:effectLst/>
                <a:ea typeface="DengXian" panose="02010600030101010101" pitchFamily="2" charset="-122"/>
                <a:hlinkClick r:id="rId3"/>
              </a:rPr>
              <a:t>http://www.jstor.org/stable/23251832</a:t>
            </a:r>
            <a:r>
              <a:rPr lang="en-HK" sz="1300" dirty="0">
                <a:effectLst/>
                <a:ea typeface="DengXian" panose="02010600030101010101" pitchFamily="2" charset="-122"/>
              </a:rPr>
              <a:t> </a:t>
            </a:r>
            <a:endParaRPr lang="en-HK" sz="1300" dirty="0"/>
          </a:p>
          <a:p>
            <a:pPr>
              <a:spcBef>
                <a:spcPts val="0"/>
              </a:spcBef>
            </a:pPr>
            <a:r>
              <a:rPr lang="en-HK" sz="1300" dirty="0"/>
              <a:t>Boy, H. I. A., </a:t>
            </a:r>
            <a:r>
              <a:rPr lang="en-HK" sz="1300" dirty="0" err="1"/>
              <a:t>Rutilla</a:t>
            </a:r>
            <a:r>
              <a:rPr lang="en-HK" sz="1300" dirty="0"/>
              <a:t>, A. J. H., Santos, K. A., Ty, A. M. T., Yu, A. I., Mahboob, T., </a:t>
            </a:r>
            <a:r>
              <a:rPr lang="en-HK" sz="1300" dirty="0" err="1"/>
              <a:t>Tangpoong</a:t>
            </a:r>
            <a:r>
              <a:rPr lang="en-HK" sz="1300" dirty="0"/>
              <a:t>, J., &amp; </a:t>
            </a:r>
            <a:r>
              <a:rPr lang="en-HK" sz="1300" dirty="0" err="1"/>
              <a:t>Nissapatorn</a:t>
            </a:r>
            <a:r>
              <a:rPr lang="en-HK" sz="1300" dirty="0"/>
              <a:t>, V. (2018). Recommended medicinal plants as source of natural products: A review. </a:t>
            </a:r>
            <a:r>
              <a:rPr lang="en-HK" sz="1300" i="1" dirty="0"/>
              <a:t>Digital Chinese Medicine</a:t>
            </a:r>
            <a:r>
              <a:rPr lang="en-HK" sz="1300" dirty="0"/>
              <a:t>,</a:t>
            </a:r>
            <a:r>
              <a:rPr lang="en-HK" sz="1300" i="1" dirty="0"/>
              <a:t> 1</a:t>
            </a:r>
            <a:r>
              <a:rPr lang="en-HK" sz="1300" dirty="0"/>
              <a:t>(2), 131-142. </a:t>
            </a:r>
            <a:r>
              <a:rPr lang="en-HK" sz="1300" u="sng" dirty="0">
                <a:hlinkClick r:id="rId4"/>
              </a:rPr>
              <a:t>https://doi.org/10.1016/s2589-3777(19)30018-7</a:t>
            </a:r>
            <a:r>
              <a:rPr lang="en-HK" sz="1300" dirty="0"/>
              <a:t> </a:t>
            </a:r>
          </a:p>
          <a:p>
            <a:pPr>
              <a:spcBef>
                <a:spcPts val="0"/>
              </a:spcBef>
            </a:pPr>
            <a:r>
              <a:rPr lang="en-HK" sz="1300" dirty="0"/>
              <a:t>Burnet, I. (2011). </a:t>
            </a:r>
            <a:r>
              <a:rPr lang="en-HK" sz="1300" i="1" dirty="0"/>
              <a:t>Spice Islands</a:t>
            </a:r>
            <a:r>
              <a:rPr lang="en-HK" sz="1300" dirty="0"/>
              <a:t>. Rosenberg Pub. </a:t>
            </a:r>
          </a:p>
          <a:p>
            <a:pPr>
              <a:spcBef>
                <a:spcPts val="0"/>
              </a:spcBef>
            </a:pPr>
            <a:r>
              <a:rPr lang="en-HK" sz="1300" dirty="0" err="1"/>
              <a:t>Casson</a:t>
            </a:r>
            <a:r>
              <a:rPr lang="en-HK" sz="1300" dirty="0"/>
              <a:t>, L. (1989). </a:t>
            </a:r>
            <a:r>
              <a:rPr lang="en-HK" sz="1300" i="1" dirty="0"/>
              <a:t>The Periplus Maris </a:t>
            </a:r>
            <a:r>
              <a:rPr lang="en-HK" sz="1300" i="1" dirty="0" err="1"/>
              <a:t>Erythraei</a:t>
            </a:r>
            <a:r>
              <a:rPr lang="en-HK" sz="1300" i="1" dirty="0"/>
              <a:t>: Text with introduction, translation, and commentary</a:t>
            </a:r>
            <a:r>
              <a:rPr lang="en-HK" sz="1300" dirty="0"/>
              <a:t>. Princeton University Press. </a:t>
            </a:r>
          </a:p>
          <a:p>
            <a:pPr>
              <a:spcBef>
                <a:spcPts val="0"/>
              </a:spcBef>
            </a:pPr>
            <a:r>
              <a:rPr lang="en-HK" sz="1300" dirty="0"/>
              <a:t>Corn, C. (1998). </a:t>
            </a:r>
            <a:r>
              <a:rPr lang="en-HK" sz="1300" i="1" dirty="0"/>
              <a:t>The scents of Eden: A narrative of the spice trade</a:t>
            </a:r>
            <a:r>
              <a:rPr lang="en-HK" sz="1300" dirty="0"/>
              <a:t>. Kodansha International. </a:t>
            </a:r>
          </a:p>
          <a:p>
            <a:pPr>
              <a:spcBef>
                <a:spcPts val="0"/>
              </a:spcBef>
            </a:pPr>
            <a:r>
              <a:rPr lang="en-HK" sz="1300" dirty="0"/>
              <a:t>Craze, R. (2008). </a:t>
            </a:r>
            <a:r>
              <a:rPr lang="en-HK" sz="1300" i="1" dirty="0"/>
              <a:t>The spice companion: The essential guide to using spices for your health and wellbeing</a:t>
            </a:r>
            <a:r>
              <a:rPr lang="en-HK" sz="1300" dirty="0"/>
              <a:t>. People's Medical Society. </a:t>
            </a:r>
          </a:p>
          <a:p>
            <a:pPr>
              <a:spcBef>
                <a:spcPts val="0"/>
              </a:spcBef>
            </a:pPr>
            <a:r>
              <a:rPr lang="en-HK" sz="1300" dirty="0" err="1"/>
              <a:t>Czarra</a:t>
            </a:r>
            <a:r>
              <a:rPr lang="en-HK" sz="1300" dirty="0"/>
              <a:t>, F. R. (2009). </a:t>
            </a:r>
            <a:r>
              <a:rPr lang="en-HK" sz="1300" i="1" dirty="0"/>
              <a:t>Spices: A global history</a:t>
            </a:r>
            <a:r>
              <a:rPr lang="en-HK" sz="1300" dirty="0"/>
              <a:t>. </a:t>
            </a:r>
            <a:r>
              <a:rPr lang="en-HK" sz="1300" dirty="0" err="1"/>
              <a:t>Reaktion</a:t>
            </a:r>
            <a:r>
              <a:rPr lang="en-HK" sz="1300" dirty="0"/>
              <a:t> Books. </a:t>
            </a:r>
          </a:p>
          <a:p>
            <a:pPr>
              <a:spcBef>
                <a:spcPts val="0"/>
              </a:spcBef>
            </a:pPr>
            <a:r>
              <a:rPr lang="en-HK" sz="1300" dirty="0"/>
              <a:t>Dalby, A. (2001). Christopher Columbus, Gonzalo Pizarro, and the search for cinnamon. </a:t>
            </a:r>
            <a:r>
              <a:rPr lang="en-HK" sz="1300" i="1" dirty="0" err="1"/>
              <a:t>Gastronomica</a:t>
            </a:r>
            <a:r>
              <a:rPr lang="en-HK" sz="1300" dirty="0"/>
              <a:t>,</a:t>
            </a:r>
            <a:r>
              <a:rPr lang="en-HK" sz="1300" i="1" dirty="0"/>
              <a:t> 1</a:t>
            </a:r>
            <a:r>
              <a:rPr lang="en-HK" sz="1300" dirty="0"/>
              <a:t>(2), 40-49. </a:t>
            </a:r>
            <a:r>
              <a:rPr lang="en-HK" sz="1300" u="sng" dirty="0">
                <a:hlinkClick r:id="rId5"/>
              </a:rPr>
              <a:t>https://doi.org/10.1525/gfc.2001.1.2.40</a:t>
            </a:r>
            <a:r>
              <a:rPr lang="en-HK" sz="1300" dirty="0"/>
              <a:t> </a:t>
            </a:r>
          </a:p>
          <a:p>
            <a:pPr>
              <a:spcBef>
                <a:spcPts val="0"/>
              </a:spcBef>
            </a:pPr>
            <a:r>
              <a:rPr lang="en-HK" sz="1300" dirty="0"/>
              <a:t>Dalby, A. (2002). </a:t>
            </a:r>
            <a:r>
              <a:rPr lang="en-HK" sz="1300" i="1" dirty="0"/>
              <a:t>Dangerous tastes: The story of spices</a:t>
            </a:r>
            <a:r>
              <a:rPr lang="en-HK" sz="1300" dirty="0"/>
              <a:t>. University of California Press. </a:t>
            </a:r>
          </a:p>
          <a:p>
            <a:pPr>
              <a:spcBef>
                <a:spcPts val="0"/>
              </a:spcBef>
            </a:pPr>
            <a:r>
              <a:rPr lang="en-HK" sz="1300" dirty="0" err="1"/>
              <a:t>Depner</a:t>
            </a:r>
            <a:r>
              <a:rPr lang="en-HK" sz="1300" dirty="0"/>
              <a:t>, S. C.-y. (2019). Chinese language and fruits. In C.-R. Huang, Z. Jing-Schmidt, &amp; B. </a:t>
            </a:r>
            <a:r>
              <a:rPr lang="en-HK" sz="1300" dirty="0" err="1"/>
              <a:t>Meisterernst</a:t>
            </a:r>
            <a:r>
              <a:rPr lang="en-HK" sz="1300" dirty="0"/>
              <a:t> (Eds.), </a:t>
            </a:r>
            <a:r>
              <a:rPr lang="en-HK" sz="1300" i="1" dirty="0"/>
              <a:t>The Routledge Handbook of Chinese Applied Linguistics</a:t>
            </a:r>
            <a:r>
              <a:rPr lang="en-HK" sz="1300" dirty="0"/>
              <a:t> (pp. 92-104). Routledge. </a:t>
            </a:r>
          </a:p>
          <a:p>
            <a:pPr>
              <a:spcBef>
                <a:spcPts val="0"/>
              </a:spcBef>
            </a:pPr>
            <a:r>
              <a:rPr lang="en-HK" sz="1300" dirty="0" err="1"/>
              <a:t>Dott</a:t>
            </a:r>
            <a:r>
              <a:rPr lang="en-HK" sz="1300" dirty="0"/>
              <a:t>, B. R. (2020). </a:t>
            </a:r>
            <a:r>
              <a:rPr lang="en-HK" sz="1300" i="1" dirty="0"/>
              <a:t>The </a:t>
            </a:r>
            <a:r>
              <a:rPr lang="en-HK" sz="1300" i="1" dirty="0" err="1"/>
              <a:t>chile</a:t>
            </a:r>
            <a:r>
              <a:rPr lang="en-HK" sz="1300" i="1" dirty="0"/>
              <a:t> pepper in China: A cultural biography</a:t>
            </a:r>
            <a:r>
              <a:rPr lang="en-HK" sz="1300" dirty="0"/>
              <a:t>. Columbia University Press. </a:t>
            </a:r>
          </a:p>
          <a:p>
            <a:pPr>
              <a:spcBef>
                <a:spcPts val="0"/>
              </a:spcBef>
            </a:pPr>
            <a:r>
              <a:rPr lang="en-HK" sz="1300" dirty="0"/>
              <a:t>Duke, J. A. (2002). </a:t>
            </a:r>
            <a:r>
              <a:rPr lang="en-HK" sz="1300" i="1" dirty="0"/>
              <a:t>CRC handbook of medicinal spices</a:t>
            </a:r>
            <a:r>
              <a:rPr lang="en-HK" sz="1300" dirty="0"/>
              <a:t>. CRC press. </a:t>
            </a:r>
          </a:p>
          <a:p>
            <a:pPr>
              <a:spcBef>
                <a:spcPts val="0"/>
              </a:spcBef>
            </a:pPr>
            <a:r>
              <a:rPr lang="es-ES" sz="1300" dirty="0"/>
              <a:t>Española, Real Academia. (2014). </a:t>
            </a:r>
            <a:r>
              <a:rPr lang="es-ES" sz="1300" i="1" dirty="0"/>
              <a:t>Diccionario de la lengua española</a:t>
            </a:r>
            <a:r>
              <a:rPr lang="es-ES" sz="1300" dirty="0"/>
              <a:t>. </a:t>
            </a:r>
            <a:r>
              <a:rPr lang="es-ES" sz="1300" dirty="0">
                <a:hlinkClick r:id="rId6"/>
              </a:rPr>
              <a:t>https://dle.rae.es</a:t>
            </a:r>
            <a:endParaRPr lang="en-HK" sz="1300" dirty="0"/>
          </a:p>
          <a:p>
            <a:pPr>
              <a:spcBef>
                <a:spcPts val="0"/>
              </a:spcBef>
            </a:pPr>
            <a:r>
              <a:rPr lang="en-HK" sz="1300" dirty="0" err="1"/>
              <a:t>Fellbaum</a:t>
            </a:r>
            <a:r>
              <a:rPr lang="en-HK" sz="1300" dirty="0"/>
              <a:t>, C. (1998). </a:t>
            </a:r>
            <a:r>
              <a:rPr lang="en-HK" sz="1300" i="1" dirty="0"/>
              <a:t>Wordnet: An electronic lexical database</a:t>
            </a:r>
            <a:r>
              <a:rPr lang="en-HK" sz="1300" dirty="0"/>
              <a:t>. MIT Press. </a:t>
            </a:r>
          </a:p>
          <a:p>
            <a:pPr>
              <a:spcBef>
                <a:spcPts val="0"/>
              </a:spcBef>
            </a:pPr>
            <a:r>
              <a:rPr lang="en-HK" sz="1300" dirty="0"/>
              <a:t>Freedman, P. (2008). </a:t>
            </a:r>
            <a:r>
              <a:rPr lang="en-HK" sz="1300" i="1" dirty="0"/>
              <a:t>Out of the East: Spices and the medieval imagination</a:t>
            </a:r>
            <a:r>
              <a:rPr lang="en-HK" sz="1300" dirty="0"/>
              <a:t>. Yale University Press. </a:t>
            </a:r>
          </a:p>
          <a:p>
            <a:pPr>
              <a:spcBef>
                <a:spcPts val="0"/>
              </a:spcBef>
            </a:pPr>
            <a:r>
              <a:rPr lang="en-HK" sz="1300" dirty="0"/>
              <a:t>Freedman, P. (2015). Health, wellness and the allure of spices in the Middle Ages. </a:t>
            </a:r>
            <a:r>
              <a:rPr lang="en-HK" sz="1300" i="1" dirty="0"/>
              <a:t>Journal of Ethnopharmacology</a:t>
            </a:r>
            <a:r>
              <a:rPr lang="en-HK" sz="1300" dirty="0"/>
              <a:t>,</a:t>
            </a:r>
            <a:r>
              <a:rPr lang="en-HK" sz="1300" i="1" dirty="0"/>
              <a:t> 167</a:t>
            </a:r>
            <a:r>
              <a:rPr lang="en-HK" sz="1300" dirty="0"/>
              <a:t>, 47-53. </a:t>
            </a:r>
            <a:r>
              <a:rPr lang="en-HK" sz="1300" u="sng" dirty="0">
                <a:hlinkClick r:id="rId7"/>
              </a:rPr>
              <a:t>https://doi.org/https://doi.org/10.1016/j.jep.2014.10.065</a:t>
            </a:r>
            <a:r>
              <a:rPr lang="en-HK" sz="1300" dirty="0"/>
              <a:t> </a:t>
            </a:r>
          </a:p>
          <a:p>
            <a:pPr>
              <a:spcBef>
                <a:spcPts val="0"/>
              </a:spcBef>
            </a:pPr>
            <a:r>
              <a:rPr lang="en-HK" sz="1300" dirty="0"/>
              <a:t>Goddard, C., &amp; Wierzbicka, A. (2014). </a:t>
            </a:r>
            <a:r>
              <a:rPr lang="en-HK" sz="1300" i="1" dirty="0"/>
              <a:t>Words and meanings: Lexical semantics across domains, languages, and cultures</a:t>
            </a:r>
            <a:r>
              <a:rPr lang="en-HK" sz="1300" dirty="0"/>
              <a:t>. Oxford University Press. </a:t>
            </a:r>
          </a:p>
          <a:p>
            <a:pPr>
              <a:spcBef>
                <a:spcPts val="0"/>
              </a:spcBef>
            </a:pPr>
            <a:r>
              <a:rPr lang="en-HK" sz="1300" dirty="0"/>
              <a:t>Guthrie, W. B. (2009). The trade-language origin of "turmeric". </a:t>
            </a:r>
            <a:r>
              <a:rPr lang="en-HK" sz="1300" i="1" dirty="0"/>
              <a:t>Word (Worcester)</a:t>
            </a:r>
            <a:r>
              <a:rPr lang="en-HK" sz="1300" dirty="0"/>
              <a:t>,</a:t>
            </a:r>
            <a:r>
              <a:rPr lang="en-HK" sz="1300" i="1" dirty="0"/>
              <a:t> 60</a:t>
            </a:r>
            <a:r>
              <a:rPr lang="en-HK" sz="1300" dirty="0"/>
              <a:t>(1), 79-90. </a:t>
            </a:r>
            <a:r>
              <a:rPr lang="en-HK" sz="1300" u="sng" dirty="0">
                <a:hlinkClick r:id="rId8"/>
              </a:rPr>
              <a:t>https://doi.org/10.1080/00437956.2009.11432594</a:t>
            </a:r>
            <a:r>
              <a:rPr lang="en-HK" sz="1300" dirty="0"/>
              <a:t> </a:t>
            </a:r>
          </a:p>
          <a:p>
            <a:pPr>
              <a:spcBef>
                <a:spcPts val="0"/>
              </a:spcBef>
            </a:pPr>
            <a:r>
              <a:rPr lang="en-HK" sz="1300" dirty="0"/>
              <a:t>Haw, S. G. (2017). Cinnamon, cassia and ancient trade. </a:t>
            </a:r>
            <a:r>
              <a:rPr lang="en-HK" sz="1300" i="1" dirty="0"/>
              <a:t>Journal of Ancient History and Archaeology</a:t>
            </a:r>
            <a:r>
              <a:rPr lang="en-HK" sz="1300" dirty="0"/>
              <a:t>,</a:t>
            </a:r>
            <a:r>
              <a:rPr lang="en-HK" sz="1300" i="1" dirty="0"/>
              <a:t> 4</a:t>
            </a:r>
            <a:r>
              <a:rPr lang="en-HK" sz="1300" dirty="0"/>
              <a:t>(1), 5-18. </a:t>
            </a:r>
            <a:r>
              <a:rPr lang="en-HK" sz="1300" u="sng" dirty="0">
                <a:hlinkClick r:id="rId9"/>
              </a:rPr>
              <a:t>https://doi.org/10.14795/j.v4i1.211</a:t>
            </a:r>
            <a:r>
              <a:rPr lang="en-HK" sz="1300" dirty="0"/>
              <a:t> </a:t>
            </a:r>
          </a:p>
          <a:p>
            <a:pPr>
              <a:spcBef>
                <a:spcPts val="0"/>
              </a:spcBef>
            </a:pPr>
            <a:r>
              <a:rPr lang="en-HK" sz="1300" dirty="0" err="1"/>
              <a:t>Jakubíček</a:t>
            </a:r>
            <a:r>
              <a:rPr lang="en-HK" sz="1300" dirty="0"/>
              <a:t>, M., </a:t>
            </a:r>
            <a:r>
              <a:rPr lang="en-HK" sz="1300" dirty="0" err="1"/>
              <a:t>Kilgarriff</a:t>
            </a:r>
            <a:r>
              <a:rPr lang="en-HK" sz="1300" dirty="0"/>
              <a:t>, A., </a:t>
            </a:r>
            <a:r>
              <a:rPr lang="en-HK" sz="1300" dirty="0" err="1"/>
              <a:t>Kovář</a:t>
            </a:r>
            <a:r>
              <a:rPr lang="en-HK" sz="1300" dirty="0"/>
              <a:t>, V., </a:t>
            </a:r>
            <a:r>
              <a:rPr lang="en-HK" sz="1300" dirty="0" err="1"/>
              <a:t>Rychlý</a:t>
            </a:r>
            <a:r>
              <a:rPr lang="en-HK" sz="1300" dirty="0"/>
              <a:t>, P., &amp; </a:t>
            </a:r>
            <a:r>
              <a:rPr lang="en-HK" sz="1300" dirty="0" err="1"/>
              <a:t>Suchomel</a:t>
            </a:r>
            <a:r>
              <a:rPr lang="en-HK" sz="1300" dirty="0"/>
              <a:t>, V. (2013). The </a:t>
            </a:r>
            <a:r>
              <a:rPr lang="en-HK" sz="1300" dirty="0" err="1"/>
              <a:t>TenTen</a:t>
            </a:r>
            <a:r>
              <a:rPr lang="en-HK" sz="1300" dirty="0"/>
              <a:t> corpus family. 7th International Corpus Linguistics Conference (CL2013), Lancaster University.</a:t>
            </a:r>
          </a:p>
          <a:p>
            <a:pPr>
              <a:spcBef>
                <a:spcPts val="0"/>
              </a:spcBef>
            </a:pPr>
            <a:r>
              <a:rPr lang="en-HK" sz="1300" dirty="0" err="1"/>
              <a:t>Jurafsky</a:t>
            </a:r>
            <a:r>
              <a:rPr lang="en-HK" sz="1300" dirty="0"/>
              <a:t>, D. (2014). </a:t>
            </a:r>
            <a:r>
              <a:rPr lang="en-HK" sz="1300" i="1" dirty="0"/>
              <a:t>The language of food: A linguist reads the menu</a:t>
            </a:r>
            <a:r>
              <a:rPr lang="en-HK" sz="1300" dirty="0"/>
              <a:t>. W.W. Norton &amp; Company. </a:t>
            </a:r>
          </a:p>
          <a:p>
            <a:pPr marL="0" marR="0">
              <a:spcBef>
                <a:spcPts val="0"/>
              </a:spcBef>
            </a:pPr>
            <a:endParaRPr lang="en-HK" sz="13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5" name="Slide Number Placeholder 4">
            <a:extLst>
              <a:ext uri="{FF2B5EF4-FFF2-40B4-BE49-F238E27FC236}">
                <a16:creationId xmlns:a16="http://schemas.microsoft.com/office/drawing/2014/main" id="{78331BE1-BFB0-48BC-A5AA-69C23368BA95}"/>
              </a:ext>
            </a:extLst>
          </p:cNvPr>
          <p:cNvSpPr>
            <a:spLocks noGrp="1"/>
          </p:cNvSpPr>
          <p:nvPr>
            <p:ph type="sldNum" sz="quarter" idx="12"/>
          </p:nvPr>
        </p:nvSpPr>
        <p:spPr/>
        <p:txBody>
          <a:bodyPr/>
          <a:lstStyle/>
          <a:p>
            <a:fld id="{2F20D012-30C6-4A99-9DA4-8BBE7F7A6CB2}" type="slidenum">
              <a:rPr lang="en-HK" smtClean="0"/>
              <a:pPr/>
              <a:t>38</a:t>
            </a:fld>
            <a:endParaRPr lang="en-HK" dirty="0"/>
          </a:p>
        </p:txBody>
      </p:sp>
      <p:sp>
        <p:nvSpPr>
          <p:cNvPr id="6" name="Footer Placeholder 5">
            <a:extLst>
              <a:ext uri="{FF2B5EF4-FFF2-40B4-BE49-F238E27FC236}">
                <a16:creationId xmlns:a16="http://schemas.microsoft.com/office/drawing/2014/main" id="{B827B2EF-424B-5936-571A-CFF003C11222}"/>
              </a:ext>
            </a:extLst>
          </p:cNvPr>
          <p:cNvSpPr>
            <a:spLocks noGrp="1"/>
          </p:cNvSpPr>
          <p:nvPr>
            <p:ph type="ftr" sz="quarter" idx="11"/>
          </p:nvPr>
        </p:nvSpPr>
        <p:spPr/>
        <p:txBody>
          <a:bodyPr/>
          <a:lstStyle/>
          <a:p>
            <a:r>
              <a:rPr lang="en-GB"/>
              <a:t>Gábor Parti - JWLLP 2022</a:t>
            </a:r>
          </a:p>
        </p:txBody>
      </p:sp>
      <p:sp>
        <p:nvSpPr>
          <p:cNvPr id="7" name="Date Placeholder 6">
            <a:extLst>
              <a:ext uri="{FF2B5EF4-FFF2-40B4-BE49-F238E27FC236}">
                <a16:creationId xmlns:a16="http://schemas.microsoft.com/office/drawing/2014/main" id="{85840226-13E5-3D98-BC9A-CACA21C6A2D4}"/>
              </a:ext>
            </a:extLst>
          </p:cNvPr>
          <p:cNvSpPr>
            <a:spLocks noGrp="1"/>
          </p:cNvSpPr>
          <p:nvPr>
            <p:ph type="dt" sz="half" idx="10"/>
          </p:nvPr>
        </p:nvSpPr>
        <p:spPr/>
        <p:txBody>
          <a:bodyPr/>
          <a:lstStyle/>
          <a:p>
            <a:fld id="{F9095B7A-6F47-4030-A109-88DA22FF858C}" type="datetime1">
              <a:rPr lang="en-GB" smtClean="0"/>
              <a:t>16/12/2022</a:t>
            </a:fld>
            <a:endParaRPr lang="en-GB"/>
          </a:p>
        </p:txBody>
      </p:sp>
      <p:sp>
        <p:nvSpPr>
          <p:cNvPr id="4" name="PB">
            <a:extLst>
              <a:ext uri="{FF2B5EF4-FFF2-40B4-BE49-F238E27FC236}">
                <a16:creationId xmlns:a16="http://schemas.microsoft.com/office/drawing/2014/main" id="{498855E6-9C77-9CD8-C9BE-7F47DE3ED067}"/>
              </a:ext>
            </a:extLst>
          </p:cNvPr>
          <p:cNvSpPr/>
          <p:nvPr/>
        </p:nvSpPr>
        <p:spPr>
          <a:xfrm>
            <a:off x="0" y="6705600"/>
            <a:ext cx="8128000"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39457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17F91-9E68-4815-86F1-344DC4E6844F}"/>
              </a:ext>
            </a:extLst>
          </p:cNvPr>
          <p:cNvSpPr>
            <a:spLocks noGrp="1"/>
          </p:cNvSpPr>
          <p:nvPr>
            <p:ph type="title"/>
          </p:nvPr>
        </p:nvSpPr>
        <p:spPr>
          <a:xfrm>
            <a:off x="677334" y="0"/>
            <a:ext cx="8596668" cy="740780"/>
          </a:xfrm>
        </p:spPr>
        <p:txBody>
          <a:bodyPr/>
          <a:lstStyle/>
          <a:p>
            <a:r>
              <a:rPr lang="en-US" dirty="0"/>
              <a:t>References II.</a:t>
            </a:r>
            <a:endParaRPr lang="en-HK" dirty="0"/>
          </a:p>
        </p:txBody>
      </p:sp>
      <p:sp>
        <p:nvSpPr>
          <p:cNvPr id="3" name="Content Placeholder 2">
            <a:extLst>
              <a:ext uri="{FF2B5EF4-FFF2-40B4-BE49-F238E27FC236}">
                <a16:creationId xmlns:a16="http://schemas.microsoft.com/office/drawing/2014/main" id="{9F56E80F-C7B6-445F-A6F8-69BC52BD4B74}"/>
              </a:ext>
            </a:extLst>
          </p:cNvPr>
          <p:cNvSpPr>
            <a:spLocks noGrp="1"/>
          </p:cNvSpPr>
          <p:nvPr>
            <p:ph idx="1"/>
          </p:nvPr>
        </p:nvSpPr>
        <p:spPr>
          <a:xfrm>
            <a:off x="677334" y="740780"/>
            <a:ext cx="11514666" cy="6117221"/>
          </a:xfrm>
        </p:spPr>
        <p:txBody>
          <a:bodyPr>
            <a:noAutofit/>
          </a:bodyPr>
          <a:lstStyle/>
          <a:p>
            <a:pPr>
              <a:spcBef>
                <a:spcPts val="0"/>
              </a:spcBef>
            </a:pPr>
            <a:r>
              <a:rPr lang="en-HK" sz="1300" dirty="0" err="1"/>
              <a:t>Keay</a:t>
            </a:r>
            <a:r>
              <a:rPr lang="en-HK" sz="1300" dirty="0"/>
              <a:t>, J. (2006). </a:t>
            </a:r>
            <a:r>
              <a:rPr lang="en-HK" sz="1300" i="1" dirty="0"/>
              <a:t>The spice route: A history</a:t>
            </a:r>
            <a:r>
              <a:rPr lang="en-HK" sz="1300" dirty="0"/>
              <a:t>. University of California Press. </a:t>
            </a:r>
          </a:p>
          <a:p>
            <a:pPr>
              <a:spcBef>
                <a:spcPts val="0"/>
              </a:spcBef>
            </a:pPr>
            <a:r>
              <a:rPr lang="en-HK" sz="1300" dirty="0" err="1"/>
              <a:t>Kilgarriff</a:t>
            </a:r>
            <a:r>
              <a:rPr lang="en-HK" sz="1300" dirty="0"/>
              <a:t>, A., </a:t>
            </a:r>
            <a:r>
              <a:rPr lang="en-HK" sz="1300" dirty="0" err="1"/>
              <a:t>Baisa</a:t>
            </a:r>
            <a:r>
              <a:rPr lang="en-HK" sz="1300" dirty="0"/>
              <a:t>, V., </a:t>
            </a:r>
            <a:r>
              <a:rPr lang="en-HK" sz="1300" dirty="0" err="1"/>
              <a:t>Bušta</a:t>
            </a:r>
            <a:r>
              <a:rPr lang="en-HK" sz="1300" dirty="0"/>
              <a:t>, J., </a:t>
            </a:r>
            <a:r>
              <a:rPr lang="en-HK" sz="1300" dirty="0" err="1"/>
              <a:t>Jakubíček</a:t>
            </a:r>
            <a:r>
              <a:rPr lang="en-HK" sz="1300" dirty="0"/>
              <a:t>, M., </a:t>
            </a:r>
            <a:r>
              <a:rPr lang="en-HK" sz="1300" dirty="0" err="1"/>
              <a:t>Kovář</a:t>
            </a:r>
            <a:r>
              <a:rPr lang="en-HK" sz="1300" dirty="0"/>
              <a:t>, V., </a:t>
            </a:r>
            <a:r>
              <a:rPr lang="en-HK" sz="1300" dirty="0" err="1"/>
              <a:t>Michelfeit</a:t>
            </a:r>
            <a:r>
              <a:rPr lang="en-HK" sz="1300" dirty="0"/>
              <a:t>, J., </a:t>
            </a:r>
            <a:r>
              <a:rPr lang="en-HK" sz="1300" dirty="0" err="1"/>
              <a:t>Rychlý</a:t>
            </a:r>
            <a:r>
              <a:rPr lang="en-HK" sz="1300" dirty="0"/>
              <a:t>, P., &amp; </a:t>
            </a:r>
            <a:r>
              <a:rPr lang="en-HK" sz="1300" dirty="0" err="1"/>
              <a:t>Suchomel</a:t>
            </a:r>
            <a:r>
              <a:rPr lang="en-HK" sz="1300" dirty="0"/>
              <a:t>, V. (2014). The Sketch Engine: Ten years on. </a:t>
            </a:r>
            <a:r>
              <a:rPr lang="en-HK" sz="1300" i="1" dirty="0"/>
              <a:t>Lexicography</a:t>
            </a:r>
            <a:r>
              <a:rPr lang="en-HK" sz="1300" dirty="0"/>
              <a:t>,</a:t>
            </a:r>
            <a:r>
              <a:rPr lang="en-HK" sz="1300" i="1" dirty="0"/>
              <a:t> 1</a:t>
            </a:r>
            <a:r>
              <a:rPr lang="en-HK" sz="1300" dirty="0"/>
              <a:t>(1), 7-36. </a:t>
            </a:r>
          </a:p>
          <a:p>
            <a:pPr>
              <a:spcBef>
                <a:spcPts val="0"/>
              </a:spcBef>
            </a:pPr>
            <a:r>
              <a:rPr lang="en-HK" sz="1300" dirty="0" err="1"/>
              <a:t>Krondl</a:t>
            </a:r>
            <a:r>
              <a:rPr lang="en-HK" sz="1300" dirty="0"/>
              <a:t>, M. (2007). </a:t>
            </a:r>
            <a:r>
              <a:rPr lang="en-HK" sz="1300" i="1" dirty="0"/>
              <a:t>The taste of conquest: The rise and fall of the three great cities of spice</a:t>
            </a:r>
            <a:r>
              <a:rPr lang="en-HK" sz="1300" dirty="0"/>
              <a:t>. Ballantine Books. </a:t>
            </a:r>
          </a:p>
          <a:p>
            <a:pPr>
              <a:spcBef>
                <a:spcPts val="0"/>
              </a:spcBef>
            </a:pPr>
            <a:r>
              <a:rPr lang="en-HK" sz="1300" dirty="0" err="1"/>
              <a:t>Kurlansky</a:t>
            </a:r>
            <a:r>
              <a:rPr lang="en-HK" sz="1300" dirty="0"/>
              <a:t>, M. (2002). </a:t>
            </a:r>
            <a:r>
              <a:rPr lang="en-HK" sz="1300" i="1" dirty="0"/>
              <a:t>Salt: A world history</a:t>
            </a:r>
            <a:r>
              <a:rPr lang="en-HK" sz="1300" dirty="0"/>
              <a:t>. Walker and Co. </a:t>
            </a:r>
          </a:p>
          <a:p>
            <a:pPr>
              <a:spcBef>
                <a:spcPts val="0"/>
              </a:spcBef>
            </a:pPr>
            <a:r>
              <a:rPr lang="en-HK" sz="1300" dirty="0"/>
              <a:t>Lakshmi, P. (2016). </a:t>
            </a:r>
            <a:r>
              <a:rPr lang="en-HK" sz="1300" i="1" dirty="0"/>
              <a:t>The </a:t>
            </a:r>
            <a:r>
              <a:rPr lang="en-HK" sz="1300" i="1" dirty="0" err="1"/>
              <a:t>encyclopedia</a:t>
            </a:r>
            <a:r>
              <a:rPr lang="en-HK" sz="1300" i="1" dirty="0"/>
              <a:t> of spices and herbs: An essential guide to the </a:t>
            </a:r>
            <a:r>
              <a:rPr lang="en-HK" sz="1300" i="1" dirty="0" err="1"/>
              <a:t>flavors</a:t>
            </a:r>
            <a:r>
              <a:rPr lang="en-HK" sz="1300" i="1" dirty="0"/>
              <a:t> of the world</a:t>
            </a:r>
            <a:r>
              <a:rPr lang="en-HK" sz="1300" dirty="0"/>
              <a:t>. </a:t>
            </a:r>
          </a:p>
          <a:p>
            <a:pPr>
              <a:spcBef>
                <a:spcPts val="0"/>
              </a:spcBef>
            </a:pPr>
            <a:r>
              <a:rPr lang="en-HK" sz="1300" dirty="0"/>
              <a:t>Lane, E. W., &amp; Lane-Poole, S. (1863-1893). </a:t>
            </a:r>
            <a:r>
              <a:rPr lang="en-HK" sz="1300" i="1" dirty="0"/>
              <a:t>An Arabic-English lexicon: Derived </a:t>
            </a:r>
            <a:r>
              <a:rPr lang="en-HK" sz="1300" i="1" dirty="0" err="1"/>
              <a:t>fom</a:t>
            </a:r>
            <a:r>
              <a:rPr lang="en-HK" sz="1300" i="1" dirty="0"/>
              <a:t> the best and the most copious Eastern sources</a:t>
            </a:r>
            <a:r>
              <a:rPr lang="en-HK" sz="1300" dirty="0"/>
              <a:t>. Williams and Norgate. </a:t>
            </a:r>
          </a:p>
          <a:p>
            <a:pPr>
              <a:spcBef>
                <a:spcPts val="0"/>
              </a:spcBef>
            </a:pPr>
            <a:r>
              <a:rPr lang="en-HK" sz="1300" dirty="0"/>
              <a:t>Leung, A. K. C., &amp; Chen, M. (2019). The Itinerary of Hing/</a:t>
            </a:r>
            <a:r>
              <a:rPr lang="en-HK" sz="1300" dirty="0" err="1"/>
              <a:t>Awei</a:t>
            </a:r>
            <a:r>
              <a:rPr lang="en-HK" sz="1300" dirty="0"/>
              <a:t>/</a:t>
            </a:r>
            <a:r>
              <a:rPr lang="en-HK" sz="1300" dirty="0" err="1"/>
              <a:t>Asafetida</a:t>
            </a:r>
            <a:r>
              <a:rPr lang="en-HK" sz="1300" dirty="0"/>
              <a:t> across Eurasia, 400–1800. In P. H. Smith (Ed.), </a:t>
            </a:r>
            <a:r>
              <a:rPr lang="en-HK" sz="1300" i="1" dirty="0"/>
              <a:t>Entangled Itineraries: Materials, Practices, and Knowledges across Eurasia</a:t>
            </a:r>
            <a:r>
              <a:rPr lang="en-HK" sz="1300" dirty="0"/>
              <a:t> (pp. 141-164). University of Pittsburgh Press. </a:t>
            </a:r>
            <a:r>
              <a:rPr lang="en-HK" sz="1300" u="sng" dirty="0">
                <a:hlinkClick r:id="rId2"/>
              </a:rPr>
              <a:t>https://doi.org/10.2307/j.ctvh9vzc1.10</a:t>
            </a:r>
            <a:r>
              <a:rPr lang="en-HK" sz="1300" dirty="0"/>
              <a:t> </a:t>
            </a:r>
          </a:p>
          <a:p>
            <a:pPr>
              <a:spcBef>
                <a:spcPts val="0"/>
              </a:spcBef>
            </a:pPr>
            <a:r>
              <a:rPr lang="en-HK" sz="1300" dirty="0"/>
              <a:t>Lewis, C. T., &amp; Short, C. (1958). </a:t>
            </a:r>
            <a:r>
              <a:rPr lang="en-HK" sz="1300" i="1" dirty="0"/>
              <a:t>A Latin dictionary: Founded on Andrews' edition of Freund's Latin dictionary, revised, enlarged, and in great part rewritten</a:t>
            </a:r>
            <a:r>
              <a:rPr lang="en-HK" sz="1300" dirty="0"/>
              <a:t>. Clarendon Press. </a:t>
            </a:r>
          </a:p>
          <a:p>
            <a:pPr>
              <a:spcBef>
                <a:spcPts val="0"/>
              </a:spcBef>
            </a:pPr>
            <a:r>
              <a:rPr lang="en-HK" sz="1300" dirty="0"/>
              <a:t>Liu, Z., Gao, M., Mai, Y., &amp; </a:t>
            </a:r>
            <a:r>
              <a:rPr lang="en-HK" sz="1300" dirty="0" err="1"/>
              <a:t>Youwei</a:t>
            </a:r>
            <a:r>
              <a:rPr lang="en-HK" sz="1300" dirty="0"/>
              <a:t>, S. (Eds.). (1985). </a:t>
            </a:r>
            <a:r>
              <a:rPr lang="zh-CN" altLang="en-US" sz="1300" i="1" dirty="0"/>
              <a:t>漢語外來詞詞典</a:t>
            </a:r>
            <a:r>
              <a:rPr lang="en-HK" sz="1300" dirty="0"/>
              <a:t> [Dictionary of Chinese loanwords]. </a:t>
            </a:r>
            <a:r>
              <a:rPr lang="zh-CN" altLang="en-US" sz="1300" dirty="0"/>
              <a:t>商務印書館香港分館</a:t>
            </a:r>
            <a:r>
              <a:rPr lang="en-HK" sz="1300" dirty="0"/>
              <a:t> [The Commercial Press Hong Kong Branch]. </a:t>
            </a:r>
          </a:p>
          <a:p>
            <a:pPr>
              <a:spcBef>
                <a:spcPts val="0"/>
              </a:spcBef>
            </a:pPr>
            <a:r>
              <a:rPr lang="en-HK" sz="1300" dirty="0"/>
              <a:t>Macdonell, A. A. (1929b). </a:t>
            </a:r>
            <a:r>
              <a:rPr lang="en-HK" sz="1300" i="1" dirty="0"/>
              <a:t>A practical Sanskrit dictionary with transliteration, accentuation, and etymological analysis throughout.</a:t>
            </a:r>
            <a:r>
              <a:rPr lang="en-HK" sz="1300" dirty="0"/>
              <a:t> Oxford University Press. </a:t>
            </a:r>
            <a:r>
              <a:rPr lang="en-HK" sz="1300" u="sng" dirty="0">
                <a:hlinkClick r:id="rId3"/>
              </a:rPr>
              <a:t>https://dsal.uchicago.edu/dictionaries/macdonell/</a:t>
            </a:r>
            <a:r>
              <a:rPr lang="en-HK" sz="1300" dirty="0"/>
              <a:t> </a:t>
            </a:r>
          </a:p>
          <a:p>
            <a:pPr>
              <a:spcBef>
                <a:spcPts val="0"/>
              </a:spcBef>
            </a:pPr>
            <a:r>
              <a:rPr lang="en-HK" sz="1300" dirty="0"/>
              <a:t>Mair, V. H., &amp; Hoh, E. (2009). </a:t>
            </a:r>
            <a:r>
              <a:rPr lang="en-HK" sz="1300" i="1" dirty="0"/>
              <a:t>The true history of tea</a:t>
            </a:r>
            <a:r>
              <a:rPr lang="en-HK" sz="1300" dirty="0"/>
              <a:t>. Thames &amp; Hudson. </a:t>
            </a:r>
          </a:p>
          <a:p>
            <a:pPr>
              <a:spcBef>
                <a:spcPts val="0"/>
              </a:spcBef>
            </a:pPr>
            <a:r>
              <a:rPr lang="en-US" sz="1300" dirty="0" err="1"/>
              <a:t>Meisterernst</a:t>
            </a:r>
            <a:r>
              <a:rPr lang="en-US" sz="1300" dirty="0"/>
              <a:t>, B. (2019). Chinese language and the Silk Roads. In </a:t>
            </a:r>
            <a:r>
              <a:rPr lang="en-US" sz="1300" i="1" dirty="0"/>
              <a:t>The Routledge Handbook of Chinese Applied Linguistics</a:t>
            </a:r>
            <a:r>
              <a:rPr lang="en-US" sz="1300" dirty="0"/>
              <a:t> (pp. 61-79). Routledge.</a:t>
            </a:r>
            <a:endParaRPr lang="en-HK" sz="1300" dirty="0"/>
          </a:p>
          <a:p>
            <a:pPr>
              <a:spcBef>
                <a:spcPts val="0"/>
              </a:spcBef>
            </a:pPr>
            <a:r>
              <a:rPr lang="en-HK" sz="1300" dirty="0"/>
              <a:t>Miller, G. A. (1995). WordNet: A lexical database for English. </a:t>
            </a:r>
            <a:r>
              <a:rPr lang="en-HK" sz="1300" i="1" dirty="0"/>
              <a:t>Communications of the ACM</a:t>
            </a:r>
            <a:r>
              <a:rPr lang="en-HK" sz="1300" dirty="0"/>
              <a:t>,</a:t>
            </a:r>
            <a:r>
              <a:rPr lang="en-HK" sz="1300" i="1" dirty="0"/>
              <a:t> 38</a:t>
            </a:r>
            <a:r>
              <a:rPr lang="en-HK" sz="1300" dirty="0"/>
              <a:t>(11), 39-41. </a:t>
            </a:r>
          </a:p>
          <a:p>
            <a:pPr>
              <a:spcBef>
                <a:spcPts val="0"/>
              </a:spcBef>
            </a:pPr>
            <a:r>
              <a:rPr lang="en-HK" sz="1300" dirty="0"/>
              <a:t>Milton, G. (1999). </a:t>
            </a:r>
            <a:r>
              <a:rPr lang="en-HK" sz="1300" i="1" dirty="0"/>
              <a:t>Nathaniel's Nutmeg: Or, the true and incredible adventures of the spice trader who changed the course of history</a:t>
            </a:r>
            <a:r>
              <a:rPr lang="en-HK" sz="1300" dirty="0"/>
              <a:t>. Farrar, Straus and Giroux. </a:t>
            </a:r>
          </a:p>
          <a:p>
            <a:pPr>
              <a:spcBef>
                <a:spcPts val="0"/>
              </a:spcBef>
            </a:pPr>
            <a:r>
              <a:rPr lang="en-HK" sz="1300" dirty="0" err="1"/>
              <a:t>Monier</a:t>
            </a:r>
            <a:r>
              <a:rPr lang="en-HK" sz="1300" dirty="0"/>
              <a:t>-Williams, M. (1899). </a:t>
            </a:r>
            <a:r>
              <a:rPr lang="en-HK" sz="1300" i="1" dirty="0"/>
              <a:t>A Sanskrit-English Dictionary: Etymologically and Philologically Arranged with Special Reference to Cognate Indo-European Languages</a:t>
            </a:r>
            <a:r>
              <a:rPr lang="en-HK" sz="1300" dirty="0"/>
              <a:t>. Clarendon Press. </a:t>
            </a:r>
          </a:p>
          <a:p>
            <a:pPr>
              <a:spcBef>
                <a:spcPts val="0"/>
              </a:spcBef>
            </a:pPr>
            <a:r>
              <a:rPr lang="en-HK" sz="1300" dirty="0"/>
              <a:t>Morton, T. (2006). </a:t>
            </a:r>
            <a:r>
              <a:rPr lang="en-HK" sz="1300" i="1" dirty="0"/>
              <a:t>The poetics of spice: Romantic consumerism and the exotic</a:t>
            </a:r>
            <a:r>
              <a:rPr lang="en-HK" sz="1300" dirty="0"/>
              <a:t>. Cambridge University Press. </a:t>
            </a:r>
          </a:p>
          <a:p>
            <a:pPr>
              <a:spcBef>
                <a:spcPts val="0"/>
              </a:spcBef>
            </a:pPr>
            <a:r>
              <a:rPr lang="en-HK" sz="1300" dirty="0" err="1"/>
              <a:t>Nabhan</a:t>
            </a:r>
            <a:r>
              <a:rPr lang="en-HK" sz="1300" dirty="0"/>
              <a:t>, G. P. (2014). </a:t>
            </a:r>
            <a:r>
              <a:rPr lang="en-HK" sz="1300" i="1" dirty="0"/>
              <a:t>Cumin, camels, and caravans: A spice odyssey</a:t>
            </a:r>
            <a:r>
              <a:rPr lang="en-HK" sz="1300" dirty="0"/>
              <a:t>. University of California Press. </a:t>
            </a:r>
            <a:r>
              <a:rPr lang="en-HK" sz="1300" u="sng" dirty="0">
                <a:hlinkClick r:id="rId4"/>
              </a:rPr>
              <a:t>http://www.jstor.org/stable/10.1525/j.ctt7zw251</a:t>
            </a:r>
            <a:r>
              <a:rPr lang="en-HK" sz="1300" dirty="0"/>
              <a:t> </a:t>
            </a:r>
          </a:p>
          <a:p>
            <a:pPr>
              <a:spcBef>
                <a:spcPts val="0"/>
              </a:spcBef>
            </a:pPr>
            <a:r>
              <a:rPr lang="en-HK" sz="1300" dirty="0"/>
              <a:t>Nugent-Head, J. (2014). The first Materia </a:t>
            </a:r>
            <a:r>
              <a:rPr lang="en-HK" sz="1300" dirty="0" err="1"/>
              <a:t>Medica</a:t>
            </a:r>
            <a:r>
              <a:rPr lang="en-HK" sz="1300" dirty="0"/>
              <a:t>: The Shen </a:t>
            </a:r>
            <a:r>
              <a:rPr lang="en-HK" sz="1300" dirty="0" err="1"/>
              <a:t>Nong</a:t>
            </a:r>
            <a:r>
              <a:rPr lang="en-HK" sz="1300" dirty="0"/>
              <a:t> Ben Cao Jing. </a:t>
            </a:r>
            <a:r>
              <a:rPr lang="en-HK" sz="1300" i="1" dirty="0"/>
              <a:t>Journal of Chinese Medicine</a:t>
            </a:r>
            <a:r>
              <a:rPr lang="en-HK" sz="1300" dirty="0"/>
              <a:t>(104). </a:t>
            </a:r>
          </a:p>
          <a:p>
            <a:pPr>
              <a:spcBef>
                <a:spcPts val="0"/>
              </a:spcBef>
            </a:pPr>
            <a:r>
              <a:rPr lang="en-HK" sz="1300" dirty="0"/>
              <a:t>O'Connell, J. (2016). </a:t>
            </a:r>
            <a:r>
              <a:rPr lang="en-HK" sz="1300" i="1" dirty="0"/>
              <a:t>The book of spice: From anise to zedoary</a:t>
            </a:r>
            <a:r>
              <a:rPr lang="en-HK" sz="1300" dirty="0"/>
              <a:t>. Pegasus Books. </a:t>
            </a:r>
          </a:p>
          <a:p>
            <a:pPr>
              <a:spcBef>
                <a:spcPts val="0"/>
              </a:spcBef>
            </a:pPr>
            <a:r>
              <a:rPr lang="en-HK" sz="1300" dirty="0" err="1"/>
              <a:t>Parthasarathi</a:t>
            </a:r>
            <a:r>
              <a:rPr lang="en-HK" sz="1300" dirty="0"/>
              <a:t>, P. T. (2015). Roman control and influence on the spice trade scenario of Indian Ocean world: A re</a:t>
            </a:r>
            <a:r>
              <a:rPr lang="en-US" altLang="zh-CN" sz="1300" dirty="0"/>
              <a:t>‐</a:t>
            </a:r>
            <a:r>
              <a:rPr lang="en-HK" sz="1300" dirty="0"/>
              <a:t>assessment of evidences. </a:t>
            </a:r>
            <a:r>
              <a:rPr lang="en-HK" sz="1300" i="1" dirty="0"/>
              <a:t>Heritage: Journal of Multidisciplinary Studies in Archaeology</a:t>
            </a:r>
            <a:r>
              <a:rPr lang="en-HK" sz="1300" dirty="0"/>
              <a:t>,</a:t>
            </a:r>
            <a:r>
              <a:rPr lang="en-HK" sz="1300" i="1" dirty="0"/>
              <a:t> 3</a:t>
            </a:r>
            <a:r>
              <a:rPr lang="en-HK" sz="1300" dirty="0"/>
              <a:t>. </a:t>
            </a:r>
          </a:p>
          <a:p>
            <a:pPr>
              <a:spcBef>
                <a:spcPts val="0"/>
              </a:spcBef>
            </a:pPr>
            <a:r>
              <a:rPr lang="en-HK" sz="1300" dirty="0"/>
              <a:t>Parthasarathy, V. A., </a:t>
            </a:r>
            <a:r>
              <a:rPr lang="en-HK" sz="1300" dirty="0" err="1"/>
              <a:t>Chempakam</a:t>
            </a:r>
            <a:r>
              <a:rPr lang="en-HK" sz="1300" dirty="0"/>
              <a:t>, B., &amp; Zachariah, T. J. (2008). </a:t>
            </a:r>
            <a:r>
              <a:rPr lang="en-HK" sz="1300" i="1" dirty="0"/>
              <a:t>Chemistry of spices</a:t>
            </a:r>
            <a:r>
              <a:rPr lang="en-HK" sz="1300" dirty="0"/>
              <a:t>. CABI. </a:t>
            </a:r>
          </a:p>
          <a:p>
            <a:pPr>
              <a:spcBef>
                <a:spcPts val="0"/>
              </a:spcBef>
            </a:pPr>
            <a:r>
              <a:rPr lang="en-HK" sz="1300" dirty="0"/>
              <a:t>Peter, K. V. (2012). </a:t>
            </a:r>
            <a:r>
              <a:rPr lang="en-HK" sz="1300" i="1" dirty="0"/>
              <a:t>Handbook of Herbs and Spices</a:t>
            </a:r>
            <a:r>
              <a:rPr lang="en-HK" sz="1300" dirty="0"/>
              <a:t> (2 ed.). Woodhead Publishing Limited. </a:t>
            </a:r>
            <a:r>
              <a:rPr lang="en-HK" sz="1300" u="sng" dirty="0">
                <a:hlinkClick r:id="rId5"/>
              </a:rPr>
              <a:t>http://www.sciencedirect.com/science/book/9780857090409</a:t>
            </a:r>
            <a:r>
              <a:rPr lang="en-HK" sz="1300" dirty="0"/>
              <a:t> </a:t>
            </a:r>
          </a:p>
          <a:p>
            <a:pPr>
              <a:spcBef>
                <a:spcPts val="0"/>
              </a:spcBef>
            </a:pPr>
            <a:r>
              <a:rPr lang="en-HK" sz="1300" dirty="0" err="1"/>
              <a:t>Polomé</a:t>
            </a:r>
            <a:r>
              <a:rPr lang="en-HK" sz="1300" dirty="0"/>
              <a:t>, E. C. (1990). </a:t>
            </a:r>
            <a:r>
              <a:rPr lang="en-HK" sz="1300" i="1" dirty="0"/>
              <a:t>Research guide on language change</a:t>
            </a:r>
            <a:r>
              <a:rPr lang="en-HK" sz="1300" dirty="0"/>
              <a:t>. Mouton de Gruyter. </a:t>
            </a:r>
          </a:p>
          <a:p>
            <a:pPr>
              <a:spcBef>
                <a:spcPts val="0"/>
              </a:spcBef>
            </a:pPr>
            <a:endParaRPr lang="en-HK" sz="1300" dirty="0"/>
          </a:p>
        </p:txBody>
      </p:sp>
      <p:sp>
        <p:nvSpPr>
          <p:cNvPr id="5" name="Slide Number Placeholder 4">
            <a:extLst>
              <a:ext uri="{FF2B5EF4-FFF2-40B4-BE49-F238E27FC236}">
                <a16:creationId xmlns:a16="http://schemas.microsoft.com/office/drawing/2014/main" id="{BF8F5BDA-A0CD-44E3-ABB4-169F237662A1}"/>
              </a:ext>
            </a:extLst>
          </p:cNvPr>
          <p:cNvSpPr>
            <a:spLocks noGrp="1"/>
          </p:cNvSpPr>
          <p:nvPr>
            <p:ph type="sldNum" sz="quarter" idx="12"/>
          </p:nvPr>
        </p:nvSpPr>
        <p:spPr/>
        <p:txBody>
          <a:bodyPr/>
          <a:lstStyle/>
          <a:p>
            <a:fld id="{2F20D012-30C6-4A99-9DA4-8BBE7F7A6CB2}" type="slidenum">
              <a:rPr lang="en-HK" smtClean="0"/>
              <a:pPr/>
              <a:t>39</a:t>
            </a:fld>
            <a:endParaRPr lang="en-HK" dirty="0"/>
          </a:p>
        </p:txBody>
      </p:sp>
      <p:sp>
        <p:nvSpPr>
          <p:cNvPr id="6" name="Footer Placeholder 5">
            <a:extLst>
              <a:ext uri="{FF2B5EF4-FFF2-40B4-BE49-F238E27FC236}">
                <a16:creationId xmlns:a16="http://schemas.microsoft.com/office/drawing/2014/main" id="{E1A481EC-745A-4011-FCBC-D4278B4AAD6A}"/>
              </a:ext>
            </a:extLst>
          </p:cNvPr>
          <p:cNvSpPr>
            <a:spLocks noGrp="1"/>
          </p:cNvSpPr>
          <p:nvPr>
            <p:ph type="ftr" sz="quarter" idx="11"/>
          </p:nvPr>
        </p:nvSpPr>
        <p:spPr/>
        <p:txBody>
          <a:bodyPr/>
          <a:lstStyle/>
          <a:p>
            <a:r>
              <a:rPr lang="en-GB"/>
              <a:t>Gábor Parti - JWLLP 2022</a:t>
            </a:r>
          </a:p>
        </p:txBody>
      </p:sp>
      <p:sp>
        <p:nvSpPr>
          <p:cNvPr id="7" name="Date Placeholder 6">
            <a:extLst>
              <a:ext uri="{FF2B5EF4-FFF2-40B4-BE49-F238E27FC236}">
                <a16:creationId xmlns:a16="http://schemas.microsoft.com/office/drawing/2014/main" id="{51C184FC-9974-9F7C-991D-4C81322E5E45}"/>
              </a:ext>
            </a:extLst>
          </p:cNvPr>
          <p:cNvSpPr>
            <a:spLocks noGrp="1"/>
          </p:cNvSpPr>
          <p:nvPr>
            <p:ph type="dt" sz="half" idx="10"/>
          </p:nvPr>
        </p:nvSpPr>
        <p:spPr/>
        <p:txBody>
          <a:bodyPr/>
          <a:lstStyle/>
          <a:p>
            <a:fld id="{CDAE9B6C-A095-4494-88BE-34C785E507D0}" type="datetime1">
              <a:rPr lang="en-GB" smtClean="0"/>
              <a:t>16/12/2022</a:t>
            </a:fld>
            <a:endParaRPr lang="en-GB"/>
          </a:p>
        </p:txBody>
      </p:sp>
      <p:sp>
        <p:nvSpPr>
          <p:cNvPr id="4" name="PB">
            <a:extLst>
              <a:ext uri="{FF2B5EF4-FFF2-40B4-BE49-F238E27FC236}">
                <a16:creationId xmlns:a16="http://schemas.microsoft.com/office/drawing/2014/main" id="{B194AF7A-EA64-1C24-811F-DC09D275E2E6}"/>
              </a:ext>
            </a:extLst>
          </p:cNvPr>
          <p:cNvSpPr/>
          <p:nvPr/>
        </p:nvSpPr>
        <p:spPr>
          <a:xfrm>
            <a:off x="0" y="6705600"/>
            <a:ext cx="8341895"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3405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picture containing spice, food&#10;&#10;Description automatically generated">
            <a:extLst>
              <a:ext uri="{FF2B5EF4-FFF2-40B4-BE49-F238E27FC236}">
                <a16:creationId xmlns:a16="http://schemas.microsoft.com/office/drawing/2014/main" id="{F6FB053D-FB5F-1953-0AE6-09AF42E14A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5455633"/>
            <a:ext cx="1994131" cy="1108677"/>
          </a:xfrm>
          <a:prstGeom prst="rect">
            <a:avLst/>
          </a:prstGeom>
        </p:spPr>
      </p:pic>
      <p:pic>
        <p:nvPicPr>
          <p:cNvPr id="47" name="Content Placeholder 46">
            <a:extLst>
              <a:ext uri="{FF2B5EF4-FFF2-40B4-BE49-F238E27FC236}">
                <a16:creationId xmlns:a16="http://schemas.microsoft.com/office/drawing/2014/main" id="{A0580DD9-E4C7-8D71-DC91-B09274CA4480}"/>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508" t="9067" r="-1508" b="7103"/>
          <a:stretch/>
        </p:blipFill>
        <p:spPr>
          <a:xfrm>
            <a:off x="6957945" y="5364924"/>
            <a:ext cx="1686999" cy="1414220"/>
          </a:xfrm>
        </p:spPr>
      </p:pic>
      <p:sp>
        <p:nvSpPr>
          <p:cNvPr id="2" name="Title 1">
            <a:extLst>
              <a:ext uri="{FF2B5EF4-FFF2-40B4-BE49-F238E27FC236}">
                <a16:creationId xmlns:a16="http://schemas.microsoft.com/office/drawing/2014/main" id="{F69EC104-F357-A3FF-3CC2-1DAE36DD5C0F}"/>
              </a:ext>
            </a:extLst>
          </p:cNvPr>
          <p:cNvSpPr>
            <a:spLocks noGrp="1"/>
          </p:cNvSpPr>
          <p:nvPr>
            <p:ph type="title"/>
          </p:nvPr>
        </p:nvSpPr>
        <p:spPr/>
        <p:txBody>
          <a:bodyPr>
            <a:normAutofit/>
          </a:bodyPr>
          <a:lstStyle/>
          <a:p>
            <a:pPr algn="ctr"/>
            <a:r>
              <a:rPr lang="en-US" sz="3600" dirty="0"/>
              <a:t>Loanwords &amp; Wanderw</a:t>
            </a:r>
            <a:r>
              <a:rPr lang="hu-HU" sz="3600" dirty="0"/>
              <a:t>ö</a:t>
            </a:r>
            <a:r>
              <a:rPr lang="en-US" sz="3600" dirty="0"/>
              <a:t>rter</a:t>
            </a:r>
          </a:p>
        </p:txBody>
      </p:sp>
      <p:sp>
        <p:nvSpPr>
          <p:cNvPr id="4" name="Date Placeholder 3">
            <a:extLst>
              <a:ext uri="{FF2B5EF4-FFF2-40B4-BE49-F238E27FC236}">
                <a16:creationId xmlns:a16="http://schemas.microsoft.com/office/drawing/2014/main" id="{8EA1BA95-70B3-B7CA-A3DA-239611C58CD3}"/>
              </a:ext>
            </a:extLst>
          </p:cNvPr>
          <p:cNvSpPr>
            <a:spLocks noGrp="1"/>
          </p:cNvSpPr>
          <p:nvPr>
            <p:ph type="dt" sz="half" idx="10"/>
          </p:nvPr>
        </p:nvSpPr>
        <p:spPr/>
        <p:txBody>
          <a:bodyPr/>
          <a:lstStyle/>
          <a:p>
            <a:fld id="{698D719F-A6B5-4CE1-A29B-6EA87ED34844}" type="datetime1">
              <a:rPr lang="en-GB" smtClean="0"/>
              <a:t>16/12/2022</a:t>
            </a:fld>
            <a:endParaRPr lang="en-GB"/>
          </a:p>
        </p:txBody>
      </p:sp>
      <p:sp>
        <p:nvSpPr>
          <p:cNvPr id="5" name="Footer Placeholder 4">
            <a:extLst>
              <a:ext uri="{FF2B5EF4-FFF2-40B4-BE49-F238E27FC236}">
                <a16:creationId xmlns:a16="http://schemas.microsoft.com/office/drawing/2014/main" id="{47FED5D1-C5C8-600F-C201-68E8B339BFCA}"/>
              </a:ext>
            </a:extLst>
          </p:cNvPr>
          <p:cNvSpPr>
            <a:spLocks noGrp="1"/>
          </p:cNvSpPr>
          <p:nvPr>
            <p:ph type="ftr" sz="quarter" idx="11"/>
          </p:nvPr>
        </p:nvSpPr>
        <p:spPr/>
        <p:txBody>
          <a:bodyPr/>
          <a:lstStyle/>
          <a:p>
            <a:r>
              <a:rPr lang="en-GB"/>
              <a:t>Gábor Parti - JWLLP 2022</a:t>
            </a:r>
          </a:p>
        </p:txBody>
      </p:sp>
      <p:sp>
        <p:nvSpPr>
          <p:cNvPr id="6" name="Slide Number Placeholder 5">
            <a:extLst>
              <a:ext uri="{FF2B5EF4-FFF2-40B4-BE49-F238E27FC236}">
                <a16:creationId xmlns:a16="http://schemas.microsoft.com/office/drawing/2014/main" id="{F5CF59B6-A8D7-2266-C8FD-5A7E4433B93E}"/>
              </a:ext>
            </a:extLst>
          </p:cNvPr>
          <p:cNvSpPr>
            <a:spLocks noGrp="1"/>
          </p:cNvSpPr>
          <p:nvPr>
            <p:ph type="sldNum" sz="quarter" idx="12"/>
          </p:nvPr>
        </p:nvSpPr>
        <p:spPr/>
        <p:txBody>
          <a:bodyPr/>
          <a:lstStyle/>
          <a:p>
            <a:fld id="{5A9594EE-3C2D-4CBF-82B7-A2DDF24CED64}" type="slidenum">
              <a:rPr lang="en-GB" smtClean="0"/>
              <a:t>4</a:t>
            </a:fld>
            <a:endParaRPr lang="en-GB"/>
          </a:p>
        </p:txBody>
      </p:sp>
      <p:sp>
        <p:nvSpPr>
          <p:cNvPr id="7" name="Rectangle: Rounded Corners 6">
            <a:extLst>
              <a:ext uri="{FF2B5EF4-FFF2-40B4-BE49-F238E27FC236}">
                <a16:creationId xmlns:a16="http://schemas.microsoft.com/office/drawing/2014/main" id="{2F089F62-51DD-E667-1810-ECAD05F03622}"/>
              </a:ext>
            </a:extLst>
          </p:cNvPr>
          <p:cNvSpPr/>
          <p:nvPr/>
        </p:nvSpPr>
        <p:spPr>
          <a:xfrm>
            <a:off x="1630536" y="2179211"/>
            <a:ext cx="1505445" cy="52578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a:t>pepper</a:t>
            </a:r>
          </a:p>
        </p:txBody>
      </p:sp>
      <p:sp>
        <p:nvSpPr>
          <p:cNvPr id="10" name="Rectangle: Rounded Corners 9">
            <a:extLst>
              <a:ext uri="{FF2B5EF4-FFF2-40B4-BE49-F238E27FC236}">
                <a16:creationId xmlns:a16="http://schemas.microsoft.com/office/drawing/2014/main" id="{63CCD0CD-AEB4-9D04-E06A-37E538AEF742}"/>
              </a:ext>
            </a:extLst>
          </p:cNvPr>
          <p:cNvSpPr/>
          <p:nvPr/>
        </p:nvSpPr>
        <p:spPr>
          <a:xfrm>
            <a:off x="3988378" y="1896830"/>
            <a:ext cx="1672590" cy="52578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a:t>cinnamon</a:t>
            </a:r>
          </a:p>
        </p:txBody>
      </p:sp>
      <p:sp>
        <p:nvSpPr>
          <p:cNvPr id="11" name="Rectangle: Rounded Corners 10">
            <a:extLst>
              <a:ext uri="{FF2B5EF4-FFF2-40B4-BE49-F238E27FC236}">
                <a16:creationId xmlns:a16="http://schemas.microsoft.com/office/drawing/2014/main" id="{FBACC4CC-852C-3049-E2DF-B0E3239435AD}"/>
              </a:ext>
            </a:extLst>
          </p:cNvPr>
          <p:cNvSpPr/>
          <p:nvPr/>
        </p:nvSpPr>
        <p:spPr>
          <a:xfrm>
            <a:off x="6419438" y="1998139"/>
            <a:ext cx="1852614" cy="52578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a:t>cardamom</a:t>
            </a:r>
          </a:p>
        </p:txBody>
      </p:sp>
      <p:sp>
        <p:nvSpPr>
          <p:cNvPr id="12" name="Rectangle: Rounded Corners 11">
            <a:extLst>
              <a:ext uri="{FF2B5EF4-FFF2-40B4-BE49-F238E27FC236}">
                <a16:creationId xmlns:a16="http://schemas.microsoft.com/office/drawing/2014/main" id="{138CA77C-DD33-4280-1F96-483C76E6F179}"/>
              </a:ext>
            </a:extLst>
          </p:cNvPr>
          <p:cNvSpPr/>
          <p:nvPr/>
        </p:nvSpPr>
        <p:spPr>
          <a:xfrm>
            <a:off x="2088477" y="3469658"/>
            <a:ext cx="1094898" cy="52578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ar-TN" sz="2800" dirty="0"/>
              <a:t>فلفل</a:t>
            </a:r>
          </a:p>
        </p:txBody>
      </p:sp>
      <p:sp>
        <p:nvSpPr>
          <p:cNvPr id="13" name="Rectangle: Rounded Corners 12">
            <a:extLst>
              <a:ext uri="{FF2B5EF4-FFF2-40B4-BE49-F238E27FC236}">
                <a16:creationId xmlns:a16="http://schemas.microsoft.com/office/drawing/2014/main" id="{F551AABA-D123-0050-E506-6C9EAB8DA1CB}"/>
              </a:ext>
            </a:extLst>
          </p:cNvPr>
          <p:cNvSpPr/>
          <p:nvPr/>
        </p:nvSpPr>
        <p:spPr>
          <a:xfrm>
            <a:off x="6866453" y="3349310"/>
            <a:ext cx="1253490" cy="52578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ar-TN" sz="2800" dirty="0"/>
              <a:t>هال</a:t>
            </a:r>
          </a:p>
        </p:txBody>
      </p:sp>
      <p:sp>
        <p:nvSpPr>
          <p:cNvPr id="15" name="Rectangle: Rounded Corners 14">
            <a:extLst>
              <a:ext uri="{FF2B5EF4-FFF2-40B4-BE49-F238E27FC236}">
                <a16:creationId xmlns:a16="http://schemas.microsoft.com/office/drawing/2014/main" id="{2706343B-CB22-A6DE-2DE9-63FCDC122EEB}"/>
              </a:ext>
            </a:extLst>
          </p:cNvPr>
          <p:cNvSpPr/>
          <p:nvPr/>
        </p:nvSpPr>
        <p:spPr>
          <a:xfrm>
            <a:off x="4162899" y="3206768"/>
            <a:ext cx="1464945" cy="52578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ar-TN" sz="2800" dirty="0"/>
              <a:t>قرفة</a:t>
            </a:r>
          </a:p>
        </p:txBody>
      </p:sp>
      <p:sp>
        <p:nvSpPr>
          <p:cNvPr id="18" name="Rectangle: Rounded Corners 17">
            <a:extLst>
              <a:ext uri="{FF2B5EF4-FFF2-40B4-BE49-F238E27FC236}">
                <a16:creationId xmlns:a16="http://schemas.microsoft.com/office/drawing/2014/main" id="{3E6F2FFC-9B7A-9785-115F-5E37AECD24A9}"/>
              </a:ext>
            </a:extLst>
          </p:cNvPr>
          <p:cNvSpPr/>
          <p:nvPr/>
        </p:nvSpPr>
        <p:spPr>
          <a:xfrm>
            <a:off x="2352795" y="4622748"/>
            <a:ext cx="830580" cy="52578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zh-CN" altLang="en-US" sz="2800" dirty="0">
                <a:solidFill>
                  <a:schemeClr val="tx1"/>
                </a:solidFill>
              </a:rPr>
              <a:t>椒</a:t>
            </a:r>
            <a:endParaRPr lang="en-US" sz="2800" dirty="0">
              <a:solidFill>
                <a:schemeClr val="tx1"/>
              </a:solidFill>
            </a:endParaRPr>
          </a:p>
        </p:txBody>
      </p:sp>
      <p:sp>
        <p:nvSpPr>
          <p:cNvPr id="19" name="Rectangle: Rounded Corners 18">
            <a:extLst>
              <a:ext uri="{FF2B5EF4-FFF2-40B4-BE49-F238E27FC236}">
                <a16:creationId xmlns:a16="http://schemas.microsoft.com/office/drawing/2014/main" id="{DE408237-F98B-96C2-2C00-53C3DA2C4401}"/>
              </a:ext>
            </a:extLst>
          </p:cNvPr>
          <p:cNvSpPr/>
          <p:nvPr/>
        </p:nvSpPr>
        <p:spPr>
          <a:xfrm>
            <a:off x="4576988" y="4359858"/>
            <a:ext cx="1050855" cy="52578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en-US" sz="2800" dirty="0">
                <a:solidFill>
                  <a:schemeClr val="tx1"/>
                </a:solidFill>
              </a:rPr>
              <a:t>肉桂</a:t>
            </a:r>
            <a:endParaRPr lang="en-US" sz="2800" dirty="0">
              <a:solidFill>
                <a:schemeClr val="tx1"/>
              </a:solidFill>
            </a:endParaRPr>
          </a:p>
        </p:txBody>
      </p:sp>
      <p:sp>
        <p:nvSpPr>
          <p:cNvPr id="20" name="Rectangle: Rounded Corners 19">
            <a:extLst>
              <a:ext uri="{FF2B5EF4-FFF2-40B4-BE49-F238E27FC236}">
                <a16:creationId xmlns:a16="http://schemas.microsoft.com/office/drawing/2014/main" id="{8095A27E-B105-3A4E-E20B-415ABE6AF021}"/>
              </a:ext>
            </a:extLst>
          </p:cNvPr>
          <p:cNvSpPr/>
          <p:nvPr/>
        </p:nvSpPr>
        <p:spPr>
          <a:xfrm>
            <a:off x="7165905" y="4575182"/>
            <a:ext cx="1047750" cy="52578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zh-CN" altLang="en-US" sz="2800" dirty="0">
                <a:solidFill>
                  <a:schemeClr val="tx1"/>
                </a:solidFill>
              </a:rPr>
              <a:t>豆蔻</a:t>
            </a:r>
            <a:endParaRPr lang="en-US" sz="2800" dirty="0">
              <a:solidFill>
                <a:schemeClr val="tx1"/>
              </a:solidFill>
            </a:endParaRPr>
          </a:p>
        </p:txBody>
      </p:sp>
      <p:sp>
        <p:nvSpPr>
          <p:cNvPr id="21" name="Oval 20">
            <a:extLst>
              <a:ext uri="{FF2B5EF4-FFF2-40B4-BE49-F238E27FC236}">
                <a16:creationId xmlns:a16="http://schemas.microsoft.com/office/drawing/2014/main" id="{6D5991CA-4248-382A-7769-91706B162D3C}"/>
              </a:ext>
            </a:extLst>
          </p:cNvPr>
          <p:cNvSpPr/>
          <p:nvPr/>
        </p:nvSpPr>
        <p:spPr>
          <a:xfrm>
            <a:off x="1394800" y="1874060"/>
            <a:ext cx="1976916" cy="1078230"/>
          </a:xfrm>
          <a:custGeom>
            <a:avLst/>
            <a:gdLst>
              <a:gd name="connsiteX0" fmla="*/ 0 w 1976916"/>
              <a:gd name="connsiteY0" fmla="*/ 539115 h 1078230"/>
              <a:gd name="connsiteX1" fmla="*/ 988458 w 1976916"/>
              <a:gd name="connsiteY1" fmla="*/ 0 h 1078230"/>
              <a:gd name="connsiteX2" fmla="*/ 1976916 w 1976916"/>
              <a:gd name="connsiteY2" fmla="*/ 539115 h 1078230"/>
              <a:gd name="connsiteX3" fmla="*/ 988458 w 1976916"/>
              <a:gd name="connsiteY3" fmla="*/ 1078230 h 1078230"/>
              <a:gd name="connsiteX4" fmla="*/ 0 w 1976916"/>
              <a:gd name="connsiteY4" fmla="*/ 539115 h 1078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916" h="1078230" extrusionOk="0">
                <a:moveTo>
                  <a:pt x="0" y="539115"/>
                </a:moveTo>
                <a:cubicBezTo>
                  <a:pt x="37522" y="226381"/>
                  <a:pt x="476929" y="-23149"/>
                  <a:pt x="988458" y="0"/>
                </a:cubicBezTo>
                <a:cubicBezTo>
                  <a:pt x="1542721" y="7325"/>
                  <a:pt x="2018622" y="252656"/>
                  <a:pt x="1976916" y="539115"/>
                </a:cubicBezTo>
                <a:cubicBezTo>
                  <a:pt x="1953058" y="878721"/>
                  <a:pt x="1591721" y="1061876"/>
                  <a:pt x="988458" y="1078230"/>
                </a:cubicBezTo>
                <a:cubicBezTo>
                  <a:pt x="416491" y="1088073"/>
                  <a:pt x="43741" y="814085"/>
                  <a:pt x="0" y="539115"/>
                </a:cubicBezTo>
                <a:close/>
              </a:path>
            </a:pathLst>
          </a:custGeom>
          <a:noFill/>
          <a:ln w="57150" cap="flat" cmpd="sng" algn="ctr">
            <a:solidFill>
              <a:schemeClr val="accent2"/>
            </a:solidFill>
            <a:prstDash val="solid"/>
            <a:round/>
            <a:headEnd type="none" w="med" len="med"/>
            <a:tailEnd type="none" w="med" len="med"/>
            <a:extLst>
              <a:ext uri="{C807C97D-BFC1-408E-A445-0C87EB9F89A2}">
                <ask:lineSketchStyleProps xmlns:ask="http://schemas.microsoft.com/office/drawing/2018/sketchyshapes" sd="761418334">
                  <a:prstGeom prst="ellipse">
                    <a:avLst/>
                  </a:prstGeom>
                  <ask:type>
                    <ask:lineSketchFreehand/>
                  </ask:type>
                </ask:lineSketchStyleProps>
              </a:ext>
            </a:extLst>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22" name="Oval 21">
            <a:extLst>
              <a:ext uri="{FF2B5EF4-FFF2-40B4-BE49-F238E27FC236}">
                <a16:creationId xmlns:a16="http://schemas.microsoft.com/office/drawing/2014/main" id="{D60B989F-070A-DB2F-A3C5-639D94F50A60}"/>
              </a:ext>
            </a:extLst>
          </p:cNvPr>
          <p:cNvSpPr/>
          <p:nvPr/>
        </p:nvSpPr>
        <p:spPr>
          <a:xfrm>
            <a:off x="3821193" y="1623722"/>
            <a:ext cx="1976916" cy="1078230"/>
          </a:xfrm>
          <a:custGeom>
            <a:avLst/>
            <a:gdLst>
              <a:gd name="connsiteX0" fmla="*/ 0 w 1976916"/>
              <a:gd name="connsiteY0" fmla="*/ 539115 h 1078230"/>
              <a:gd name="connsiteX1" fmla="*/ 988458 w 1976916"/>
              <a:gd name="connsiteY1" fmla="*/ 0 h 1078230"/>
              <a:gd name="connsiteX2" fmla="*/ 1976916 w 1976916"/>
              <a:gd name="connsiteY2" fmla="*/ 539115 h 1078230"/>
              <a:gd name="connsiteX3" fmla="*/ 988458 w 1976916"/>
              <a:gd name="connsiteY3" fmla="*/ 1078230 h 1078230"/>
              <a:gd name="connsiteX4" fmla="*/ 0 w 1976916"/>
              <a:gd name="connsiteY4" fmla="*/ 539115 h 1078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916" h="1078230" extrusionOk="0">
                <a:moveTo>
                  <a:pt x="0" y="539115"/>
                </a:moveTo>
                <a:cubicBezTo>
                  <a:pt x="95786" y="239550"/>
                  <a:pt x="507231" y="60815"/>
                  <a:pt x="988458" y="0"/>
                </a:cubicBezTo>
                <a:cubicBezTo>
                  <a:pt x="1532199" y="-72291"/>
                  <a:pt x="1973768" y="251700"/>
                  <a:pt x="1976916" y="539115"/>
                </a:cubicBezTo>
                <a:cubicBezTo>
                  <a:pt x="1864944" y="831561"/>
                  <a:pt x="1586782" y="1082639"/>
                  <a:pt x="988458" y="1078230"/>
                </a:cubicBezTo>
                <a:cubicBezTo>
                  <a:pt x="442650" y="1085640"/>
                  <a:pt x="36661" y="824462"/>
                  <a:pt x="0" y="539115"/>
                </a:cubicBezTo>
                <a:close/>
              </a:path>
            </a:pathLst>
          </a:custGeom>
          <a:noFill/>
          <a:ln w="57150" cap="flat" cmpd="sng" algn="ctr">
            <a:solidFill>
              <a:schemeClr val="accent2"/>
            </a:solidFill>
            <a:prstDash val="solid"/>
            <a:round/>
            <a:headEnd type="none" w="med" len="med"/>
            <a:tailEnd type="none" w="med" len="med"/>
            <a:extLst>
              <a:ext uri="{C807C97D-BFC1-408E-A445-0C87EB9F89A2}">
                <ask:lineSketchStyleProps xmlns:ask="http://schemas.microsoft.com/office/drawing/2018/sketchyshapes" sd="2047432078">
                  <a:prstGeom prst="ellipse">
                    <a:avLst/>
                  </a:prstGeom>
                  <ask:type>
                    <ask:lineSketchFreehand/>
                  </ask:type>
                </ask:lineSketchStyleProps>
              </a:ext>
            </a:extLst>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23" name="Oval 22">
            <a:extLst>
              <a:ext uri="{FF2B5EF4-FFF2-40B4-BE49-F238E27FC236}">
                <a16:creationId xmlns:a16="http://schemas.microsoft.com/office/drawing/2014/main" id="{7900D95D-6CBB-DB11-C026-C5B4F6D52166}"/>
              </a:ext>
            </a:extLst>
          </p:cNvPr>
          <p:cNvSpPr/>
          <p:nvPr/>
        </p:nvSpPr>
        <p:spPr>
          <a:xfrm>
            <a:off x="6278245" y="1659801"/>
            <a:ext cx="2124369" cy="1163421"/>
          </a:xfrm>
          <a:custGeom>
            <a:avLst/>
            <a:gdLst>
              <a:gd name="connsiteX0" fmla="*/ 0 w 2124369"/>
              <a:gd name="connsiteY0" fmla="*/ 581711 h 1163421"/>
              <a:gd name="connsiteX1" fmla="*/ 1062185 w 2124369"/>
              <a:gd name="connsiteY1" fmla="*/ 0 h 1163421"/>
              <a:gd name="connsiteX2" fmla="*/ 2124370 w 2124369"/>
              <a:gd name="connsiteY2" fmla="*/ 581711 h 1163421"/>
              <a:gd name="connsiteX3" fmla="*/ 1062185 w 2124369"/>
              <a:gd name="connsiteY3" fmla="*/ 1163422 h 1163421"/>
              <a:gd name="connsiteX4" fmla="*/ 0 w 2124369"/>
              <a:gd name="connsiteY4" fmla="*/ 581711 h 1163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369" h="1163421" extrusionOk="0">
                <a:moveTo>
                  <a:pt x="0" y="581711"/>
                </a:moveTo>
                <a:cubicBezTo>
                  <a:pt x="-1480" y="143619"/>
                  <a:pt x="527413" y="64106"/>
                  <a:pt x="1062185" y="0"/>
                </a:cubicBezTo>
                <a:cubicBezTo>
                  <a:pt x="1616855" y="-5960"/>
                  <a:pt x="2147969" y="321370"/>
                  <a:pt x="2124370" y="581711"/>
                </a:cubicBezTo>
                <a:cubicBezTo>
                  <a:pt x="2126571" y="783851"/>
                  <a:pt x="1715692" y="1131961"/>
                  <a:pt x="1062185" y="1163422"/>
                </a:cubicBezTo>
                <a:cubicBezTo>
                  <a:pt x="499493" y="1175210"/>
                  <a:pt x="48691" y="937941"/>
                  <a:pt x="0" y="581711"/>
                </a:cubicBezTo>
                <a:close/>
              </a:path>
            </a:pathLst>
          </a:custGeom>
          <a:noFill/>
          <a:ln w="57150" cap="flat" cmpd="sng" algn="ctr">
            <a:solidFill>
              <a:schemeClr val="accent2"/>
            </a:solidFill>
            <a:prstDash val="solid"/>
            <a:round/>
            <a:headEnd type="none" w="med" len="med"/>
            <a:tailEnd type="none" w="med" len="med"/>
            <a:extLst>
              <a:ext uri="{C807C97D-BFC1-408E-A445-0C87EB9F89A2}">
                <ask:lineSketchStyleProps xmlns:ask="http://schemas.microsoft.com/office/drawing/2018/sketchyshapes" sd="1089330069">
                  <a:prstGeom prst="ellipse">
                    <a:avLst/>
                  </a:prstGeom>
                  <ask:type>
                    <ask:lineSketchFreehand/>
                  </ask:type>
                </ask:lineSketchStyleProps>
              </a:ext>
            </a:extLst>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24" name="Oval 23">
            <a:extLst>
              <a:ext uri="{FF2B5EF4-FFF2-40B4-BE49-F238E27FC236}">
                <a16:creationId xmlns:a16="http://schemas.microsoft.com/office/drawing/2014/main" id="{E03692B5-CBD8-5836-FA78-29CF89215B65}"/>
              </a:ext>
            </a:extLst>
          </p:cNvPr>
          <p:cNvSpPr/>
          <p:nvPr/>
        </p:nvSpPr>
        <p:spPr>
          <a:xfrm>
            <a:off x="1647468" y="3208638"/>
            <a:ext cx="1976916" cy="1078230"/>
          </a:xfrm>
          <a:custGeom>
            <a:avLst/>
            <a:gdLst>
              <a:gd name="connsiteX0" fmla="*/ 0 w 1976916"/>
              <a:gd name="connsiteY0" fmla="*/ 539115 h 1078230"/>
              <a:gd name="connsiteX1" fmla="*/ 988458 w 1976916"/>
              <a:gd name="connsiteY1" fmla="*/ 0 h 1078230"/>
              <a:gd name="connsiteX2" fmla="*/ 1976916 w 1976916"/>
              <a:gd name="connsiteY2" fmla="*/ 539115 h 1078230"/>
              <a:gd name="connsiteX3" fmla="*/ 988458 w 1976916"/>
              <a:gd name="connsiteY3" fmla="*/ 1078230 h 1078230"/>
              <a:gd name="connsiteX4" fmla="*/ 0 w 1976916"/>
              <a:gd name="connsiteY4" fmla="*/ 539115 h 1078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916" h="1078230" extrusionOk="0">
                <a:moveTo>
                  <a:pt x="0" y="539115"/>
                </a:moveTo>
                <a:cubicBezTo>
                  <a:pt x="19478" y="245341"/>
                  <a:pt x="396863" y="-84821"/>
                  <a:pt x="988458" y="0"/>
                </a:cubicBezTo>
                <a:cubicBezTo>
                  <a:pt x="1517990" y="24490"/>
                  <a:pt x="1977668" y="255592"/>
                  <a:pt x="1976916" y="539115"/>
                </a:cubicBezTo>
                <a:cubicBezTo>
                  <a:pt x="1970270" y="818528"/>
                  <a:pt x="1589038" y="1089058"/>
                  <a:pt x="988458" y="1078230"/>
                </a:cubicBezTo>
                <a:cubicBezTo>
                  <a:pt x="433352" y="1036514"/>
                  <a:pt x="-30486" y="780135"/>
                  <a:pt x="0" y="539115"/>
                </a:cubicBezTo>
                <a:close/>
              </a:path>
            </a:pathLst>
          </a:custGeom>
          <a:noFill/>
          <a:ln w="57150" cap="flat" cmpd="sng" algn="ctr">
            <a:solidFill>
              <a:schemeClr val="accent2"/>
            </a:solidFill>
            <a:prstDash val="solid"/>
            <a:round/>
            <a:headEnd type="none" w="med" len="med"/>
            <a:tailEnd type="none" w="med" len="med"/>
            <a:extLst>
              <a:ext uri="{C807C97D-BFC1-408E-A445-0C87EB9F89A2}">
                <ask:lineSketchStyleProps xmlns:ask="http://schemas.microsoft.com/office/drawing/2018/sketchyshapes" sd="1470700957">
                  <a:prstGeom prst="ellipse">
                    <a:avLst/>
                  </a:prstGeom>
                  <ask:type>
                    <ask:lineSketchFreehand/>
                  </ask:type>
                </ask:lineSketchStyleProps>
              </a:ext>
            </a:extLst>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26" name="Oval 25">
            <a:extLst>
              <a:ext uri="{FF2B5EF4-FFF2-40B4-BE49-F238E27FC236}">
                <a16:creationId xmlns:a16="http://schemas.microsoft.com/office/drawing/2014/main" id="{CDA50D50-3E80-5B44-9B73-C081B964129C}"/>
              </a:ext>
            </a:extLst>
          </p:cNvPr>
          <p:cNvSpPr/>
          <p:nvPr/>
        </p:nvSpPr>
        <p:spPr>
          <a:xfrm>
            <a:off x="6744034" y="4349133"/>
            <a:ext cx="1900910" cy="911227"/>
          </a:xfrm>
          <a:custGeom>
            <a:avLst/>
            <a:gdLst>
              <a:gd name="connsiteX0" fmla="*/ 0 w 1900910"/>
              <a:gd name="connsiteY0" fmla="*/ 455614 h 911227"/>
              <a:gd name="connsiteX1" fmla="*/ 950455 w 1900910"/>
              <a:gd name="connsiteY1" fmla="*/ 0 h 911227"/>
              <a:gd name="connsiteX2" fmla="*/ 1900910 w 1900910"/>
              <a:gd name="connsiteY2" fmla="*/ 455614 h 911227"/>
              <a:gd name="connsiteX3" fmla="*/ 950455 w 1900910"/>
              <a:gd name="connsiteY3" fmla="*/ 911228 h 911227"/>
              <a:gd name="connsiteX4" fmla="*/ 0 w 1900910"/>
              <a:gd name="connsiteY4" fmla="*/ 455614 h 911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910" h="911227" extrusionOk="0">
                <a:moveTo>
                  <a:pt x="0" y="455614"/>
                </a:moveTo>
                <a:cubicBezTo>
                  <a:pt x="142" y="192955"/>
                  <a:pt x="433846" y="46716"/>
                  <a:pt x="950455" y="0"/>
                </a:cubicBezTo>
                <a:cubicBezTo>
                  <a:pt x="1495482" y="-15873"/>
                  <a:pt x="1884375" y="146767"/>
                  <a:pt x="1900910" y="455614"/>
                </a:cubicBezTo>
                <a:cubicBezTo>
                  <a:pt x="1997433" y="725506"/>
                  <a:pt x="1541913" y="907059"/>
                  <a:pt x="950455" y="911228"/>
                </a:cubicBezTo>
                <a:cubicBezTo>
                  <a:pt x="428071" y="917068"/>
                  <a:pt x="-58783" y="707493"/>
                  <a:pt x="0" y="455614"/>
                </a:cubicBezTo>
                <a:close/>
              </a:path>
            </a:pathLst>
          </a:custGeom>
          <a:noFill/>
          <a:ln w="57150" cap="flat" cmpd="sng" algn="ctr">
            <a:solidFill>
              <a:schemeClr val="accent2"/>
            </a:solidFill>
            <a:prstDash val="dash"/>
            <a:round/>
            <a:headEnd type="none" w="med" len="med"/>
            <a:tailEnd type="none" w="med" len="med"/>
            <a:extLst>
              <a:ext uri="{C807C97D-BFC1-408E-A445-0C87EB9F89A2}">
                <ask:lineSketchStyleProps xmlns:ask="http://schemas.microsoft.com/office/drawing/2018/sketchyshapes" sd="4138735332">
                  <a:prstGeom prst="ellipse">
                    <a:avLst/>
                  </a:prstGeom>
                  <ask:type>
                    <ask:lineSketchFreehand/>
                  </ask:type>
                </ask:lineSketchStyleProps>
              </a:ext>
            </a:extLst>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8" name="TextBox 27">
            <a:extLst>
              <a:ext uri="{FF2B5EF4-FFF2-40B4-BE49-F238E27FC236}">
                <a16:creationId xmlns:a16="http://schemas.microsoft.com/office/drawing/2014/main" id="{1BEA796A-7CEF-46E6-271A-2252D279E398}"/>
              </a:ext>
            </a:extLst>
          </p:cNvPr>
          <p:cNvSpPr txBox="1"/>
          <p:nvPr/>
        </p:nvSpPr>
        <p:spPr>
          <a:xfrm>
            <a:off x="8369188" y="4051044"/>
            <a:ext cx="697627" cy="707886"/>
          </a:xfrm>
          <a:prstGeom prst="rect">
            <a:avLst/>
          </a:prstGeom>
          <a:noFill/>
        </p:spPr>
        <p:txBody>
          <a:bodyPr wrap="none" rtlCol="0">
            <a:spAutoFit/>
          </a:bodyPr>
          <a:lstStyle/>
          <a:p>
            <a:r>
              <a:rPr lang="zh-CN" altLang="en-US" sz="4000" b="1" dirty="0">
                <a:solidFill>
                  <a:schemeClr val="accent2"/>
                </a:solidFill>
              </a:rPr>
              <a:t>？</a:t>
            </a:r>
            <a:endParaRPr lang="en-US" sz="4000" b="1" dirty="0">
              <a:solidFill>
                <a:schemeClr val="accent2"/>
              </a:solidFill>
            </a:endParaRPr>
          </a:p>
        </p:txBody>
      </p:sp>
      <p:sp>
        <p:nvSpPr>
          <p:cNvPr id="29" name="Oval 28">
            <a:extLst>
              <a:ext uri="{FF2B5EF4-FFF2-40B4-BE49-F238E27FC236}">
                <a16:creationId xmlns:a16="http://schemas.microsoft.com/office/drawing/2014/main" id="{497E3EB8-107A-0C28-F9B3-E6989C53DA17}"/>
              </a:ext>
            </a:extLst>
          </p:cNvPr>
          <p:cNvSpPr/>
          <p:nvPr/>
        </p:nvSpPr>
        <p:spPr>
          <a:xfrm>
            <a:off x="6504740" y="3119305"/>
            <a:ext cx="1976916" cy="953852"/>
          </a:xfrm>
          <a:custGeom>
            <a:avLst/>
            <a:gdLst>
              <a:gd name="connsiteX0" fmla="*/ 0 w 1976916"/>
              <a:gd name="connsiteY0" fmla="*/ 476926 h 953852"/>
              <a:gd name="connsiteX1" fmla="*/ 988458 w 1976916"/>
              <a:gd name="connsiteY1" fmla="*/ 0 h 953852"/>
              <a:gd name="connsiteX2" fmla="*/ 1976916 w 1976916"/>
              <a:gd name="connsiteY2" fmla="*/ 476926 h 953852"/>
              <a:gd name="connsiteX3" fmla="*/ 988458 w 1976916"/>
              <a:gd name="connsiteY3" fmla="*/ 953852 h 953852"/>
              <a:gd name="connsiteX4" fmla="*/ 0 w 1976916"/>
              <a:gd name="connsiteY4" fmla="*/ 476926 h 953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916" h="953852" extrusionOk="0">
                <a:moveTo>
                  <a:pt x="0" y="476926"/>
                </a:moveTo>
                <a:cubicBezTo>
                  <a:pt x="6121" y="308380"/>
                  <a:pt x="373134" y="-98648"/>
                  <a:pt x="988458" y="0"/>
                </a:cubicBezTo>
                <a:cubicBezTo>
                  <a:pt x="1546116" y="21026"/>
                  <a:pt x="1981943" y="206610"/>
                  <a:pt x="1976916" y="476926"/>
                </a:cubicBezTo>
                <a:cubicBezTo>
                  <a:pt x="2080279" y="749298"/>
                  <a:pt x="1521415" y="1031809"/>
                  <a:pt x="988458" y="953852"/>
                </a:cubicBezTo>
                <a:cubicBezTo>
                  <a:pt x="394446" y="946228"/>
                  <a:pt x="-22233" y="745413"/>
                  <a:pt x="0" y="476926"/>
                </a:cubicBezTo>
                <a:close/>
              </a:path>
            </a:pathLst>
          </a:custGeom>
          <a:noFill/>
          <a:ln w="57150" cap="flat" cmpd="sng" algn="ctr">
            <a:solidFill>
              <a:schemeClr val="accent2"/>
            </a:solidFill>
            <a:prstDash val="solid"/>
            <a:round/>
            <a:headEnd type="none" w="med" len="med"/>
            <a:tailEnd type="none" w="med" len="med"/>
            <a:extLst>
              <a:ext uri="{C807C97D-BFC1-408E-A445-0C87EB9F89A2}">
                <ask:lineSketchStyleProps xmlns:ask="http://schemas.microsoft.com/office/drawing/2018/sketchyshapes" sd="2559142371">
                  <a:prstGeom prst="ellipse">
                    <a:avLst/>
                  </a:prstGeom>
                  <ask:type>
                    <ask:lineSketchFreehand/>
                  </ask:type>
                </ask:lineSketchStyleProps>
              </a:ext>
            </a:extLst>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5C91210A-B620-50D4-B0C0-0E0E5CFBDB10}"/>
              </a:ext>
            </a:extLst>
          </p:cNvPr>
          <p:cNvSpPr/>
          <p:nvPr/>
        </p:nvSpPr>
        <p:spPr>
          <a:xfrm>
            <a:off x="9187134" y="1879216"/>
            <a:ext cx="1374330" cy="52578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a:t>cumin</a:t>
            </a:r>
          </a:p>
        </p:txBody>
      </p:sp>
      <p:sp>
        <p:nvSpPr>
          <p:cNvPr id="33" name="Rectangle: Rounded Corners 32">
            <a:extLst>
              <a:ext uri="{FF2B5EF4-FFF2-40B4-BE49-F238E27FC236}">
                <a16:creationId xmlns:a16="http://schemas.microsoft.com/office/drawing/2014/main" id="{73D68B02-9E04-5986-4FE1-6AF6316E0C00}"/>
              </a:ext>
            </a:extLst>
          </p:cNvPr>
          <p:cNvSpPr/>
          <p:nvPr/>
        </p:nvSpPr>
        <p:spPr>
          <a:xfrm>
            <a:off x="9415634" y="3221973"/>
            <a:ext cx="1253490" cy="52578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ar-TN" sz="2800" dirty="0"/>
              <a:t>كمون</a:t>
            </a:r>
          </a:p>
        </p:txBody>
      </p:sp>
      <p:sp>
        <p:nvSpPr>
          <p:cNvPr id="34" name="Rectangle: Rounded Corners 33">
            <a:extLst>
              <a:ext uri="{FF2B5EF4-FFF2-40B4-BE49-F238E27FC236}">
                <a16:creationId xmlns:a16="http://schemas.microsoft.com/office/drawing/2014/main" id="{69E2D55B-4256-9E22-50B4-7EB351872243}"/>
              </a:ext>
            </a:extLst>
          </p:cNvPr>
          <p:cNvSpPr/>
          <p:nvPr/>
        </p:nvSpPr>
        <p:spPr>
          <a:xfrm>
            <a:off x="9734694" y="4464146"/>
            <a:ext cx="1047750" cy="52578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zh-CN" altLang="en-US" sz="2800" dirty="0">
                <a:solidFill>
                  <a:schemeClr val="tx1"/>
                </a:solidFill>
              </a:rPr>
              <a:t>孜然</a:t>
            </a:r>
            <a:endParaRPr lang="en-US" sz="2800" dirty="0">
              <a:solidFill>
                <a:schemeClr val="tx1"/>
              </a:solidFill>
            </a:endParaRPr>
          </a:p>
        </p:txBody>
      </p:sp>
      <p:pic>
        <p:nvPicPr>
          <p:cNvPr id="35" name="Content Placeholder 5" descr="A pile of coffee beans&#10;&#10;Description automatically generated with medium confidence">
            <a:extLst>
              <a:ext uri="{FF2B5EF4-FFF2-40B4-BE49-F238E27FC236}">
                <a16:creationId xmlns:a16="http://schemas.microsoft.com/office/drawing/2014/main" id="{7560469E-277E-DA53-D9B2-78A09BE358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7892" y="5148528"/>
            <a:ext cx="2523340" cy="1665404"/>
          </a:xfrm>
          <a:prstGeom prst="rect">
            <a:avLst/>
          </a:prstGeom>
        </p:spPr>
      </p:pic>
      <p:pic>
        <p:nvPicPr>
          <p:cNvPr id="38" name="Picture 37" descr="A close-up of a brain&#10;&#10;Description automatically generated with low confidence">
            <a:extLst>
              <a:ext uri="{FF2B5EF4-FFF2-40B4-BE49-F238E27FC236}">
                <a16:creationId xmlns:a16="http://schemas.microsoft.com/office/drawing/2014/main" id="{83BF862A-2414-FDA3-2C74-CA45E70304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4660" y="5433706"/>
            <a:ext cx="2104506" cy="1316638"/>
          </a:xfrm>
          <a:prstGeom prst="rect">
            <a:avLst/>
          </a:prstGeom>
        </p:spPr>
      </p:pic>
      <p:sp>
        <p:nvSpPr>
          <p:cNvPr id="39" name="Oval 38">
            <a:extLst>
              <a:ext uri="{FF2B5EF4-FFF2-40B4-BE49-F238E27FC236}">
                <a16:creationId xmlns:a16="http://schemas.microsoft.com/office/drawing/2014/main" id="{06ED00AE-E6F9-9570-5C6B-785F3760D983}"/>
              </a:ext>
            </a:extLst>
          </p:cNvPr>
          <p:cNvSpPr/>
          <p:nvPr/>
        </p:nvSpPr>
        <p:spPr>
          <a:xfrm>
            <a:off x="8882750" y="1640420"/>
            <a:ext cx="1976916" cy="1078230"/>
          </a:xfrm>
          <a:custGeom>
            <a:avLst/>
            <a:gdLst>
              <a:gd name="connsiteX0" fmla="*/ 0 w 1976916"/>
              <a:gd name="connsiteY0" fmla="*/ 539115 h 1078230"/>
              <a:gd name="connsiteX1" fmla="*/ 988458 w 1976916"/>
              <a:gd name="connsiteY1" fmla="*/ 0 h 1078230"/>
              <a:gd name="connsiteX2" fmla="*/ 1976916 w 1976916"/>
              <a:gd name="connsiteY2" fmla="*/ 539115 h 1078230"/>
              <a:gd name="connsiteX3" fmla="*/ 988458 w 1976916"/>
              <a:gd name="connsiteY3" fmla="*/ 1078230 h 1078230"/>
              <a:gd name="connsiteX4" fmla="*/ 0 w 1976916"/>
              <a:gd name="connsiteY4" fmla="*/ 539115 h 1078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916" h="1078230" extrusionOk="0">
                <a:moveTo>
                  <a:pt x="0" y="539115"/>
                </a:moveTo>
                <a:cubicBezTo>
                  <a:pt x="-5881" y="213830"/>
                  <a:pt x="451892" y="16068"/>
                  <a:pt x="988458" y="0"/>
                </a:cubicBezTo>
                <a:cubicBezTo>
                  <a:pt x="1491178" y="-33050"/>
                  <a:pt x="2002787" y="235671"/>
                  <a:pt x="1976916" y="539115"/>
                </a:cubicBezTo>
                <a:cubicBezTo>
                  <a:pt x="1936653" y="720776"/>
                  <a:pt x="1579420" y="1127790"/>
                  <a:pt x="988458" y="1078230"/>
                </a:cubicBezTo>
                <a:cubicBezTo>
                  <a:pt x="383873" y="1074774"/>
                  <a:pt x="-66251" y="817434"/>
                  <a:pt x="0" y="539115"/>
                </a:cubicBezTo>
                <a:close/>
              </a:path>
            </a:pathLst>
          </a:custGeom>
          <a:noFill/>
          <a:ln w="57150" cap="flat" cmpd="sng" algn="ctr">
            <a:solidFill>
              <a:schemeClr val="accent2"/>
            </a:solidFill>
            <a:prstDash val="solid"/>
            <a:round/>
            <a:headEnd type="none" w="med" len="med"/>
            <a:tailEnd type="none" w="med" len="med"/>
            <a:extLst>
              <a:ext uri="{C807C97D-BFC1-408E-A445-0C87EB9F89A2}">
                <ask:lineSketchStyleProps xmlns:ask="http://schemas.microsoft.com/office/drawing/2018/sketchyshapes" sd="2076791134">
                  <a:prstGeom prst="ellipse">
                    <a:avLst/>
                  </a:prstGeom>
                  <ask:type>
                    <ask:lineSketchFreehand/>
                  </ask:type>
                </ask:lineSketchStyleProps>
              </a:ext>
            </a:extLst>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40" name="Oval 39">
            <a:extLst>
              <a:ext uri="{FF2B5EF4-FFF2-40B4-BE49-F238E27FC236}">
                <a16:creationId xmlns:a16="http://schemas.microsoft.com/office/drawing/2014/main" id="{C011E61A-367D-B995-0ECD-F1EFE9A9477A}"/>
              </a:ext>
            </a:extLst>
          </p:cNvPr>
          <p:cNvSpPr/>
          <p:nvPr/>
        </p:nvSpPr>
        <p:spPr>
          <a:xfrm>
            <a:off x="9143654" y="2967633"/>
            <a:ext cx="1976916" cy="1078230"/>
          </a:xfrm>
          <a:custGeom>
            <a:avLst/>
            <a:gdLst>
              <a:gd name="connsiteX0" fmla="*/ 0 w 1976916"/>
              <a:gd name="connsiteY0" fmla="*/ 539115 h 1078230"/>
              <a:gd name="connsiteX1" fmla="*/ 988458 w 1976916"/>
              <a:gd name="connsiteY1" fmla="*/ 0 h 1078230"/>
              <a:gd name="connsiteX2" fmla="*/ 1976916 w 1976916"/>
              <a:gd name="connsiteY2" fmla="*/ 539115 h 1078230"/>
              <a:gd name="connsiteX3" fmla="*/ 988458 w 1976916"/>
              <a:gd name="connsiteY3" fmla="*/ 1078230 h 1078230"/>
              <a:gd name="connsiteX4" fmla="*/ 0 w 1976916"/>
              <a:gd name="connsiteY4" fmla="*/ 539115 h 1078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916" h="1078230" extrusionOk="0">
                <a:moveTo>
                  <a:pt x="0" y="539115"/>
                </a:moveTo>
                <a:cubicBezTo>
                  <a:pt x="-38056" y="220837"/>
                  <a:pt x="393406" y="-21145"/>
                  <a:pt x="988458" y="0"/>
                </a:cubicBezTo>
                <a:cubicBezTo>
                  <a:pt x="1481455" y="-3320"/>
                  <a:pt x="2027233" y="226468"/>
                  <a:pt x="1976916" y="539115"/>
                </a:cubicBezTo>
                <a:cubicBezTo>
                  <a:pt x="1911283" y="852720"/>
                  <a:pt x="1521208" y="1068322"/>
                  <a:pt x="988458" y="1078230"/>
                </a:cubicBezTo>
                <a:cubicBezTo>
                  <a:pt x="407696" y="1142746"/>
                  <a:pt x="-47348" y="847425"/>
                  <a:pt x="0" y="539115"/>
                </a:cubicBezTo>
                <a:close/>
              </a:path>
            </a:pathLst>
          </a:custGeom>
          <a:noFill/>
          <a:ln w="57150" cap="flat" cmpd="sng" algn="ctr">
            <a:solidFill>
              <a:schemeClr val="accent2"/>
            </a:solidFill>
            <a:prstDash val="solid"/>
            <a:round/>
            <a:headEnd type="none" w="med" len="med"/>
            <a:tailEnd type="none" w="med" len="med"/>
            <a:extLst>
              <a:ext uri="{C807C97D-BFC1-408E-A445-0C87EB9F89A2}">
                <ask:lineSketchStyleProps xmlns:ask="http://schemas.microsoft.com/office/drawing/2018/sketchyshapes" sd="4236163250">
                  <a:prstGeom prst="ellipse">
                    <a:avLst/>
                  </a:prstGeom>
                  <ask:type>
                    <ask:lineSketchFreehand/>
                  </ask:type>
                </ask:lineSketchStyleProps>
              </a:ext>
            </a:extLst>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41" name="Oval 40">
            <a:extLst>
              <a:ext uri="{FF2B5EF4-FFF2-40B4-BE49-F238E27FC236}">
                <a16:creationId xmlns:a16="http://schemas.microsoft.com/office/drawing/2014/main" id="{7C5D8851-5938-2B58-D978-2C28E56EF466}"/>
              </a:ext>
            </a:extLst>
          </p:cNvPr>
          <p:cNvSpPr/>
          <p:nvPr/>
        </p:nvSpPr>
        <p:spPr>
          <a:xfrm>
            <a:off x="9392774" y="4260987"/>
            <a:ext cx="1684384" cy="1001896"/>
          </a:xfrm>
          <a:custGeom>
            <a:avLst/>
            <a:gdLst>
              <a:gd name="connsiteX0" fmla="*/ 0 w 1684384"/>
              <a:gd name="connsiteY0" fmla="*/ 500948 h 1001896"/>
              <a:gd name="connsiteX1" fmla="*/ 842192 w 1684384"/>
              <a:gd name="connsiteY1" fmla="*/ 0 h 1001896"/>
              <a:gd name="connsiteX2" fmla="*/ 1684384 w 1684384"/>
              <a:gd name="connsiteY2" fmla="*/ 500948 h 1001896"/>
              <a:gd name="connsiteX3" fmla="*/ 842192 w 1684384"/>
              <a:gd name="connsiteY3" fmla="*/ 1001896 h 1001896"/>
              <a:gd name="connsiteX4" fmla="*/ 0 w 1684384"/>
              <a:gd name="connsiteY4" fmla="*/ 500948 h 1001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4384" h="1001896" extrusionOk="0">
                <a:moveTo>
                  <a:pt x="0" y="500948"/>
                </a:moveTo>
                <a:cubicBezTo>
                  <a:pt x="46103" y="131427"/>
                  <a:pt x="417078" y="23995"/>
                  <a:pt x="842192" y="0"/>
                </a:cubicBezTo>
                <a:cubicBezTo>
                  <a:pt x="1371508" y="-5407"/>
                  <a:pt x="1652369" y="230316"/>
                  <a:pt x="1684384" y="500948"/>
                </a:cubicBezTo>
                <a:cubicBezTo>
                  <a:pt x="1701374" y="798374"/>
                  <a:pt x="1333832" y="999192"/>
                  <a:pt x="842192" y="1001896"/>
                </a:cubicBezTo>
                <a:cubicBezTo>
                  <a:pt x="318157" y="1003736"/>
                  <a:pt x="30097" y="766277"/>
                  <a:pt x="0" y="500948"/>
                </a:cubicBezTo>
                <a:close/>
              </a:path>
            </a:pathLst>
          </a:custGeom>
          <a:noFill/>
          <a:ln w="57150" cap="flat" cmpd="sng" algn="ctr">
            <a:solidFill>
              <a:schemeClr val="accent2"/>
            </a:solidFill>
            <a:prstDash val="solid"/>
            <a:round/>
            <a:headEnd type="none" w="med" len="med"/>
            <a:tailEnd type="none" w="med" len="med"/>
            <a:extLst>
              <a:ext uri="{C807C97D-BFC1-408E-A445-0C87EB9F89A2}">
                <ask:lineSketchStyleProps xmlns:ask="http://schemas.microsoft.com/office/drawing/2018/sketchyshapes" sd="3913299650">
                  <a:prstGeom prst="ellipse">
                    <a:avLst/>
                  </a:prstGeom>
                  <ask:type>
                    <ask:lineSketchFreehand/>
                  </ask:type>
                </ask:lineSketchStyleProps>
              </a:ext>
            </a:extLst>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3" name="PB">
            <a:extLst>
              <a:ext uri="{FF2B5EF4-FFF2-40B4-BE49-F238E27FC236}">
                <a16:creationId xmlns:a16="http://schemas.microsoft.com/office/drawing/2014/main" id="{C5AB1B28-653E-4874-E22B-05DCB9A2BDE8}"/>
              </a:ext>
            </a:extLst>
          </p:cNvPr>
          <p:cNvSpPr/>
          <p:nvPr/>
        </p:nvSpPr>
        <p:spPr>
          <a:xfrm>
            <a:off x="0" y="6705600"/>
            <a:ext cx="855579"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824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heel(1)">
                                      <p:cBhvr>
                                        <p:cTn id="59" dur="2000"/>
                                        <p:tgtEl>
                                          <p:spTgt spid="21"/>
                                        </p:tgtEl>
                                      </p:cBhvr>
                                    </p:animEffect>
                                  </p:childTnLst>
                                </p:cTn>
                              </p:par>
                              <p:par>
                                <p:cTn id="60" presetID="21" presetClass="entr" presetSubtype="1"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heel(1)">
                                      <p:cBhvr>
                                        <p:cTn id="62" dur="2000"/>
                                        <p:tgtEl>
                                          <p:spTgt spid="24"/>
                                        </p:tgtEl>
                                      </p:cBhvr>
                                    </p:animEffect>
                                  </p:childTnLst>
                                </p:cTn>
                              </p:par>
                              <p:par>
                                <p:cTn id="63" presetID="21" presetClass="entr" presetSubtype="1"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wheel(1)">
                                      <p:cBhvr>
                                        <p:cTn id="65" dur="2000"/>
                                        <p:tgtEl>
                                          <p:spTgt spid="22"/>
                                        </p:tgtEl>
                                      </p:cBhvr>
                                    </p:animEffect>
                                  </p:childTnLst>
                                </p:cTn>
                              </p:par>
                              <p:par>
                                <p:cTn id="66" presetID="21" presetClass="entr" presetSubtype="1"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wheel(1)">
                                      <p:cBhvr>
                                        <p:cTn id="68" dur="2000"/>
                                        <p:tgtEl>
                                          <p:spTgt spid="23"/>
                                        </p:tgtEl>
                                      </p:cBhvr>
                                    </p:animEffect>
                                  </p:childTnLst>
                                </p:cTn>
                              </p:par>
                              <p:par>
                                <p:cTn id="69" presetID="21" presetClass="entr" presetSubtype="1"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wheel(1)">
                                      <p:cBhvr>
                                        <p:cTn id="71" dur="2000"/>
                                        <p:tgtEl>
                                          <p:spTgt spid="29"/>
                                        </p:tgtEl>
                                      </p:cBhvr>
                                    </p:animEffect>
                                  </p:childTnLst>
                                </p:cTn>
                              </p:par>
                              <p:par>
                                <p:cTn id="72" presetID="21" presetClass="entr" presetSubtype="1"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wheel(1)">
                                      <p:cBhvr>
                                        <p:cTn id="74" dur="2000"/>
                                        <p:tgtEl>
                                          <p:spTgt spid="39"/>
                                        </p:tgtEl>
                                      </p:cBhvr>
                                    </p:animEffect>
                                  </p:childTnLst>
                                </p:cTn>
                              </p:par>
                              <p:par>
                                <p:cTn id="75" presetID="21" presetClass="entr" presetSubtype="1" fill="hold" grpId="0" nodeType="with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wheel(1)">
                                      <p:cBhvr>
                                        <p:cTn id="77" dur="2000"/>
                                        <p:tgtEl>
                                          <p:spTgt spid="40"/>
                                        </p:tgtEl>
                                      </p:cBhvr>
                                    </p:animEffect>
                                  </p:childTnLst>
                                </p:cTn>
                              </p:par>
                              <p:par>
                                <p:cTn id="78" presetID="21" presetClass="entr" presetSubtype="1" fill="hold" grpId="0" nodeType="with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wheel(1)">
                                      <p:cBhvr>
                                        <p:cTn id="80" dur="2000"/>
                                        <p:tgtEl>
                                          <p:spTgt spid="41"/>
                                        </p:tgtEl>
                                      </p:cBhvr>
                                    </p:animEffect>
                                  </p:childTnLst>
                                </p:cTn>
                              </p:par>
                              <p:par>
                                <p:cTn id="81" presetID="21" presetClass="entr" presetSubtype="1"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wheel(1)">
                                      <p:cBhvr>
                                        <p:cTn id="83" dur="2000"/>
                                        <p:tgtEl>
                                          <p:spTgt spid="2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fade">
                                      <p:cBhvr>
                                        <p:cTn id="8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10" grpId="0" animBg="1"/>
      <p:bldP spid="11" grpId="0" animBg="1"/>
      <p:bldP spid="12" grpId="0" animBg="1"/>
      <p:bldP spid="13" grpId="0" animBg="1"/>
      <p:bldP spid="15" grpId="0" animBg="1"/>
      <p:bldP spid="18" grpId="0" animBg="1"/>
      <p:bldP spid="19" grpId="0" animBg="1"/>
      <p:bldP spid="20" grpId="0" animBg="1"/>
      <p:bldP spid="21" grpId="0" animBg="1"/>
      <p:bldP spid="22" grpId="0" animBg="1"/>
      <p:bldP spid="23" grpId="0" animBg="1"/>
      <p:bldP spid="24" grpId="0" animBg="1"/>
      <p:bldP spid="26" grpId="0" animBg="1"/>
      <p:bldP spid="28" grpId="0"/>
      <p:bldP spid="29" grpId="0" animBg="1"/>
      <p:bldP spid="32" grpId="0" animBg="1"/>
      <p:bldP spid="33" grpId="0" animBg="1"/>
      <p:bldP spid="34" grpId="0" animBg="1"/>
      <p:bldP spid="39" grpId="0" animBg="1"/>
      <p:bldP spid="40" grpId="0" animBg="1"/>
      <p:bldP spid="4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17F91-9E68-4815-86F1-344DC4E6844F}"/>
              </a:ext>
            </a:extLst>
          </p:cNvPr>
          <p:cNvSpPr>
            <a:spLocks noGrp="1"/>
          </p:cNvSpPr>
          <p:nvPr>
            <p:ph type="title"/>
          </p:nvPr>
        </p:nvSpPr>
        <p:spPr>
          <a:xfrm>
            <a:off x="677334" y="0"/>
            <a:ext cx="8596668" cy="740780"/>
          </a:xfrm>
        </p:spPr>
        <p:txBody>
          <a:bodyPr/>
          <a:lstStyle/>
          <a:p>
            <a:r>
              <a:rPr lang="en-US" dirty="0"/>
              <a:t>References III.</a:t>
            </a:r>
            <a:endParaRPr lang="en-HK" dirty="0"/>
          </a:p>
        </p:txBody>
      </p:sp>
      <p:sp>
        <p:nvSpPr>
          <p:cNvPr id="3" name="Content Placeholder 2">
            <a:extLst>
              <a:ext uri="{FF2B5EF4-FFF2-40B4-BE49-F238E27FC236}">
                <a16:creationId xmlns:a16="http://schemas.microsoft.com/office/drawing/2014/main" id="{9F56E80F-C7B6-445F-A6F8-69BC52BD4B74}"/>
              </a:ext>
            </a:extLst>
          </p:cNvPr>
          <p:cNvSpPr>
            <a:spLocks noGrp="1"/>
          </p:cNvSpPr>
          <p:nvPr>
            <p:ph idx="1"/>
          </p:nvPr>
        </p:nvSpPr>
        <p:spPr>
          <a:xfrm>
            <a:off x="677334" y="740780"/>
            <a:ext cx="11514666" cy="6117221"/>
          </a:xfrm>
        </p:spPr>
        <p:txBody>
          <a:bodyPr>
            <a:noAutofit/>
          </a:bodyPr>
          <a:lstStyle/>
          <a:p>
            <a:pPr>
              <a:spcBef>
                <a:spcPts val="0"/>
              </a:spcBef>
            </a:pPr>
            <a:r>
              <a:rPr lang="en-HK" sz="1300" dirty="0"/>
              <a:t>Ravindran, P. N. (Ed.). (2017). </a:t>
            </a:r>
            <a:r>
              <a:rPr lang="en-HK" sz="1300" i="1" dirty="0"/>
              <a:t>The </a:t>
            </a:r>
            <a:r>
              <a:rPr lang="en-HK" sz="1300" i="1" dirty="0" err="1"/>
              <a:t>encyclopedia</a:t>
            </a:r>
            <a:r>
              <a:rPr lang="en-HK" sz="1300" i="1" dirty="0"/>
              <a:t> of herbs &amp; spices</a:t>
            </a:r>
            <a:r>
              <a:rPr lang="en-HK" sz="1300" dirty="0"/>
              <a:t>. CABI. </a:t>
            </a:r>
          </a:p>
          <a:p>
            <a:pPr>
              <a:spcBef>
                <a:spcPts val="0"/>
              </a:spcBef>
            </a:pPr>
            <a:r>
              <a:rPr lang="en-HK" sz="1300" dirty="0"/>
              <a:t>Rogers, E. M. (2003). </a:t>
            </a:r>
            <a:r>
              <a:rPr lang="en-HK" sz="1300" i="1" dirty="0"/>
              <a:t>Diffusion of innovations</a:t>
            </a:r>
            <a:r>
              <a:rPr lang="en-HK" sz="1300" dirty="0"/>
              <a:t> (5 ed.). Free Press. </a:t>
            </a:r>
          </a:p>
          <a:p>
            <a:pPr>
              <a:spcBef>
                <a:spcPts val="0"/>
              </a:spcBef>
            </a:pPr>
            <a:r>
              <a:rPr lang="en-HK" sz="1300" dirty="0"/>
              <a:t>Rogers, E. M. (2012). </a:t>
            </a:r>
            <a:r>
              <a:rPr lang="en-HK" sz="1300" i="1" dirty="0"/>
              <a:t>Diffusion of innovations</a:t>
            </a:r>
            <a:r>
              <a:rPr lang="en-HK" sz="1300" dirty="0"/>
              <a:t> [Online image]. Wikimedia. </a:t>
            </a:r>
            <a:r>
              <a:rPr lang="en-HK" sz="1300" u="sng" dirty="0">
                <a:hlinkClick r:id="rId2"/>
              </a:rPr>
              <a:t>https://commons.wikimedia.org/wiki/File:Diffusion_of_ideas.svg</a:t>
            </a:r>
            <a:endParaRPr lang="en-HK" sz="1300" dirty="0"/>
          </a:p>
          <a:p>
            <a:pPr>
              <a:spcBef>
                <a:spcPts val="0"/>
              </a:spcBef>
            </a:pPr>
            <a:r>
              <a:rPr lang="en-HK" sz="1300" dirty="0"/>
              <a:t>Schafer, E. H. (1985). </a:t>
            </a:r>
            <a:r>
              <a:rPr lang="en-HK" sz="1300" i="1" dirty="0"/>
              <a:t>The golden peaches of Samarkand: A study of </a:t>
            </a:r>
            <a:r>
              <a:rPr lang="en-HK" sz="1300" i="1" dirty="0" err="1"/>
              <a:t>T'ang</a:t>
            </a:r>
            <a:r>
              <a:rPr lang="en-HK" sz="1300" i="1" dirty="0"/>
              <a:t> exotics</a:t>
            </a:r>
            <a:r>
              <a:rPr lang="en-HK" sz="1300" dirty="0"/>
              <a:t>. University of California Press. </a:t>
            </a:r>
          </a:p>
          <a:p>
            <a:pPr>
              <a:spcBef>
                <a:spcPts val="0"/>
              </a:spcBef>
            </a:pPr>
            <a:r>
              <a:rPr lang="en-HK" sz="1300" dirty="0" err="1"/>
              <a:t>Schivelbusch</a:t>
            </a:r>
            <a:r>
              <a:rPr lang="en-HK" sz="1300" dirty="0"/>
              <a:t>, W. (1992). </a:t>
            </a:r>
            <a:r>
              <a:rPr lang="en-HK" sz="1300" i="1" dirty="0"/>
              <a:t>Tastes of paradise: A social history of spices, stimulants, and intoxicants</a:t>
            </a:r>
            <a:r>
              <a:rPr lang="en-HK" sz="1300" dirty="0"/>
              <a:t>. Pantheon Books. </a:t>
            </a:r>
          </a:p>
          <a:p>
            <a:pPr>
              <a:spcBef>
                <a:spcPts val="0"/>
              </a:spcBef>
            </a:pPr>
            <a:r>
              <a:rPr lang="en-HK" sz="1300" dirty="0"/>
              <a:t>Shaffer, M. (2013). </a:t>
            </a:r>
            <a:r>
              <a:rPr lang="en-HK" sz="1300" i="1" dirty="0"/>
              <a:t>Pepper: A history of the world's most influential spice</a:t>
            </a:r>
            <a:r>
              <a:rPr lang="en-HK" sz="1300" dirty="0"/>
              <a:t>. Thomas Dunne Books, St. Martin's Press. </a:t>
            </a:r>
          </a:p>
          <a:p>
            <a:pPr>
              <a:spcBef>
                <a:spcPts val="0"/>
              </a:spcBef>
            </a:pPr>
            <a:r>
              <a:rPr lang="en-HK" sz="1300" dirty="0"/>
              <a:t>Sherman, P. W., &amp; Billing, J. (1999). Darwinian gastronomy: Why we use spices. </a:t>
            </a:r>
            <a:r>
              <a:rPr lang="en-HK" sz="1300" i="1" dirty="0" err="1"/>
              <a:t>BioScience</a:t>
            </a:r>
            <a:r>
              <a:rPr lang="en-HK" sz="1300" dirty="0"/>
              <a:t>,</a:t>
            </a:r>
            <a:r>
              <a:rPr lang="en-HK" sz="1300" i="1" dirty="0"/>
              <a:t> 49</a:t>
            </a:r>
            <a:r>
              <a:rPr lang="en-HK" sz="1300" dirty="0"/>
              <a:t>(6), 453-463. </a:t>
            </a:r>
            <a:r>
              <a:rPr lang="en-HK" sz="1300" u="sng" dirty="0">
                <a:hlinkClick r:id="rId3"/>
              </a:rPr>
              <a:t>https://doi.org/10.2307/1313553</a:t>
            </a:r>
            <a:r>
              <a:rPr lang="en-HK" sz="1300" dirty="0"/>
              <a:t> </a:t>
            </a:r>
          </a:p>
          <a:p>
            <a:pPr>
              <a:spcBef>
                <a:spcPts val="0"/>
              </a:spcBef>
            </a:pPr>
            <a:r>
              <a:rPr lang="en-HK" sz="1300" dirty="0" err="1"/>
              <a:t>Sidebotham</a:t>
            </a:r>
            <a:r>
              <a:rPr lang="en-HK" sz="1300" dirty="0"/>
              <a:t>, S. E. (2011). </a:t>
            </a:r>
            <a:r>
              <a:rPr lang="en-HK" sz="1300" i="1" dirty="0" err="1"/>
              <a:t>Berenike</a:t>
            </a:r>
            <a:r>
              <a:rPr lang="en-HK" sz="1300" i="1" dirty="0"/>
              <a:t> and the ancient maritime spice route</a:t>
            </a:r>
            <a:r>
              <a:rPr lang="en-HK" sz="1300" dirty="0"/>
              <a:t>. University of California Press. </a:t>
            </a:r>
          </a:p>
          <a:p>
            <a:pPr>
              <a:spcBef>
                <a:spcPts val="0"/>
              </a:spcBef>
            </a:pPr>
            <a:r>
              <a:rPr lang="en-US" sz="1300" dirty="0"/>
              <a:t>Smith, P. H. (Ed.). (2019). </a:t>
            </a:r>
            <a:r>
              <a:rPr lang="en-US" sz="1300" i="1" dirty="0"/>
              <a:t>Entangled Itineraries: Materials, Practices, and Knowledges across Eurasia</a:t>
            </a:r>
            <a:r>
              <a:rPr lang="en-US" sz="1300" i="0" dirty="0"/>
              <a:t>. University of Pittsburgh Press. </a:t>
            </a:r>
            <a:r>
              <a:rPr lang="en-US" sz="1300" i="0" dirty="0">
                <a:hlinkClick r:id="rId4"/>
              </a:rPr>
              <a:t>http://www.jstor.org/stable/j.ctvh9vzc1. </a:t>
            </a:r>
            <a:endParaRPr lang="en-HK" sz="1300" dirty="0"/>
          </a:p>
          <a:p>
            <a:pPr>
              <a:spcBef>
                <a:spcPts val="0"/>
              </a:spcBef>
            </a:pPr>
            <a:r>
              <a:rPr lang="en-HK" sz="1300" dirty="0"/>
              <a:t>Smith, R. D. (1980). Avicenna and the Canon of Medicine: A millennial tribute. </a:t>
            </a:r>
            <a:r>
              <a:rPr lang="en-HK" sz="1300" i="1" dirty="0"/>
              <a:t>Western Journal of Medicine</a:t>
            </a:r>
            <a:r>
              <a:rPr lang="en-HK" sz="1300" dirty="0"/>
              <a:t>,</a:t>
            </a:r>
            <a:r>
              <a:rPr lang="en-HK" sz="1300" i="1" dirty="0"/>
              <a:t> 133</a:t>
            </a:r>
            <a:r>
              <a:rPr lang="en-HK" sz="1300" dirty="0"/>
              <a:t>(4), 367-370. </a:t>
            </a:r>
          </a:p>
          <a:p>
            <a:pPr>
              <a:spcBef>
                <a:spcPts val="0"/>
              </a:spcBef>
            </a:pPr>
            <a:r>
              <a:rPr lang="en-HK" sz="1300" dirty="0"/>
              <a:t>Spengler, R. N. (2019). </a:t>
            </a:r>
            <a:r>
              <a:rPr lang="en-HK" sz="1300" i="1" dirty="0"/>
              <a:t>Fruit from the sands: The Silk Road origins of the foods we eat</a:t>
            </a:r>
            <a:r>
              <a:rPr lang="en-HK" sz="1300" dirty="0"/>
              <a:t>. University of California Press. </a:t>
            </a:r>
            <a:r>
              <a:rPr lang="en-HK" sz="1300" u="sng" dirty="0">
                <a:hlinkClick r:id="rId5"/>
              </a:rPr>
              <a:t>http://www.jstor.org/stable/j.ctvh1dx4s</a:t>
            </a:r>
            <a:r>
              <a:rPr lang="en-HK" sz="1300" dirty="0"/>
              <a:t> </a:t>
            </a:r>
          </a:p>
          <a:p>
            <a:pPr>
              <a:spcBef>
                <a:spcPts val="0"/>
              </a:spcBef>
            </a:pPr>
            <a:r>
              <a:rPr lang="en-HK" sz="1300" dirty="0"/>
              <a:t>Trask, R. L. (2000). </a:t>
            </a:r>
            <a:r>
              <a:rPr lang="en-HK" sz="1300" i="1" dirty="0"/>
              <a:t>The dictionary of historical and comparative linguistics</a:t>
            </a:r>
            <a:r>
              <a:rPr lang="en-HK" sz="1300" dirty="0"/>
              <a:t>. Edinburgh University Press. </a:t>
            </a:r>
          </a:p>
          <a:p>
            <a:pPr>
              <a:spcBef>
                <a:spcPts val="0"/>
              </a:spcBef>
            </a:pPr>
            <a:r>
              <a:rPr lang="en-HK" sz="1300" dirty="0"/>
              <a:t>Turner, J. (2004). </a:t>
            </a:r>
            <a:r>
              <a:rPr lang="en-HK" sz="1300" i="1" dirty="0"/>
              <a:t>Spice: The history of a temptation</a:t>
            </a:r>
            <a:r>
              <a:rPr lang="en-HK" sz="1300" dirty="0"/>
              <a:t>. Vintage Books. </a:t>
            </a:r>
          </a:p>
          <a:p>
            <a:pPr>
              <a:spcBef>
                <a:spcPts val="0"/>
              </a:spcBef>
            </a:pPr>
            <a:r>
              <a:rPr lang="en-HK" sz="1300" dirty="0"/>
              <a:t>van der Veen, M., &amp; Morales, J. (2015). The Roman and Islamic spice trade: New archaeological evidence. </a:t>
            </a:r>
            <a:r>
              <a:rPr lang="en-HK" sz="1300" i="1" dirty="0"/>
              <a:t>Journal of Ethnopharmacology</a:t>
            </a:r>
            <a:r>
              <a:rPr lang="en-HK" sz="1300" dirty="0"/>
              <a:t>,</a:t>
            </a:r>
            <a:r>
              <a:rPr lang="en-HK" sz="1300" i="1" dirty="0"/>
              <a:t> 167</a:t>
            </a:r>
            <a:r>
              <a:rPr lang="en-HK" sz="1300" dirty="0"/>
              <a:t>, 54-63. </a:t>
            </a:r>
            <a:r>
              <a:rPr lang="en-HK" sz="1300" u="sng" dirty="0">
                <a:hlinkClick r:id="rId6"/>
              </a:rPr>
              <a:t>https://doi.org/10.1016/j.jep.2014.09.036</a:t>
            </a:r>
            <a:r>
              <a:rPr lang="en-HK" sz="1300" dirty="0"/>
              <a:t> </a:t>
            </a:r>
          </a:p>
          <a:p>
            <a:pPr>
              <a:spcBef>
                <a:spcPts val="0"/>
              </a:spcBef>
            </a:pPr>
            <a:r>
              <a:rPr lang="en-HK" sz="1300" dirty="0"/>
              <a:t>Van </a:t>
            </a:r>
            <a:r>
              <a:rPr lang="en-HK" sz="1300" dirty="0" err="1"/>
              <a:t>Wyk</a:t>
            </a:r>
            <a:r>
              <a:rPr lang="en-HK" sz="1300" dirty="0"/>
              <a:t>, B.-E. (2014). </a:t>
            </a:r>
            <a:r>
              <a:rPr lang="en-HK" sz="1300" i="1" dirty="0"/>
              <a:t>Culinary Herbs and Spices of the World</a:t>
            </a:r>
            <a:r>
              <a:rPr lang="en-HK" sz="1300" dirty="0"/>
              <a:t>. University of Chicago Press. </a:t>
            </a:r>
          </a:p>
          <a:p>
            <a:pPr>
              <a:spcBef>
                <a:spcPts val="0"/>
              </a:spcBef>
            </a:pPr>
            <a:r>
              <a:rPr lang="en-HK" sz="1300" dirty="0" err="1"/>
              <a:t>Wehr</a:t>
            </a:r>
            <a:r>
              <a:rPr lang="en-HK" sz="1300" dirty="0"/>
              <a:t>, H. (1976). </a:t>
            </a:r>
            <a:r>
              <a:rPr lang="en-HK" sz="1300" i="1" dirty="0"/>
              <a:t>A dictionary of modern written Arabic</a:t>
            </a:r>
            <a:r>
              <a:rPr lang="en-HK" sz="1300" dirty="0"/>
              <a:t> (J. M. Cowan, Ed. 3 ed.). Spoken Language Services, Inc. </a:t>
            </a:r>
          </a:p>
          <a:p>
            <a:pPr>
              <a:spcBef>
                <a:spcPts val="0"/>
              </a:spcBef>
            </a:pPr>
            <a:r>
              <a:rPr lang="en-HK" sz="1300" dirty="0"/>
              <a:t>Wierzbicka, A. (1996). </a:t>
            </a:r>
            <a:r>
              <a:rPr lang="en-HK" sz="1300" i="1" dirty="0"/>
              <a:t>Semantics: Primes and universals</a:t>
            </a:r>
            <a:r>
              <a:rPr lang="en-HK" sz="1300" dirty="0"/>
              <a:t>. Oxford University Press. </a:t>
            </a:r>
          </a:p>
          <a:p>
            <a:pPr>
              <a:spcBef>
                <a:spcPts val="0"/>
              </a:spcBef>
            </a:pPr>
            <a:r>
              <a:rPr lang="en-US" sz="1300" dirty="0">
                <a:ea typeface="DengXian" panose="02010600030101010101" pitchFamily="2" charset="-122"/>
                <a:cs typeface="Arial" panose="020B0604020202020204" pitchFamily="34" charset="0"/>
              </a:rPr>
              <a:t>Wang, G. (1958). The </a:t>
            </a:r>
            <a:r>
              <a:rPr lang="en-US" sz="1300" dirty="0" err="1">
                <a:ea typeface="DengXian" panose="02010600030101010101" pitchFamily="2" charset="-122"/>
                <a:cs typeface="Arial" panose="020B0604020202020204" pitchFamily="34" charset="0"/>
              </a:rPr>
              <a:t>Nanhai</a:t>
            </a:r>
            <a:r>
              <a:rPr lang="en-US" sz="1300" dirty="0">
                <a:ea typeface="DengXian" panose="02010600030101010101" pitchFamily="2" charset="-122"/>
                <a:cs typeface="Arial" panose="020B0604020202020204" pitchFamily="34" charset="0"/>
              </a:rPr>
              <a:t> trade: a study of the early history of Chinese trade in the South China Sea. Journal of the Malayan Branch of the Royal Asiatic Society, 31(2 (182), 1-135. </a:t>
            </a:r>
            <a:endParaRPr lang="en-HK" sz="1300" dirty="0"/>
          </a:p>
          <a:p>
            <a:pPr>
              <a:spcBef>
                <a:spcPts val="0"/>
              </a:spcBef>
            </a:pPr>
            <a:r>
              <a:rPr lang="en-HK" sz="1300" dirty="0"/>
              <a:t>Wright, C. A. (2007). The Medieval Spice Trade and the Diffusion of the Chile. </a:t>
            </a:r>
            <a:r>
              <a:rPr lang="en-HK" sz="1300" i="1" dirty="0" err="1"/>
              <a:t>Gastronomica</a:t>
            </a:r>
            <a:r>
              <a:rPr lang="en-HK" sz="1300" dirty="0"/>
              <a:t>,</a:t>
            </a:r>
            <a:r>
              <a:rPr lang="en-HK" sz="1300" i="1" dirty="0"/>
              <a:t> 7</a:t>
            </a:r>
            <a:r>
              <a:rPr lang="en-HK" sz="1300" dirty="0"/>
              <a:t>(2), 35-43. </a:t>
            </a:r>
            <a:r>
              <a:rPr lang="en-HK" sz="1300" u="sng" dirty="0">
                <a:hlinkClick r:id="rId7"/>
              </a:rPr>
              <a:t>https://doi.org/10.1525/gfc.2007.7.2.35</a:t>
            </a:r>
            <a:r>
              <a:rPr lang="en-HK" sz="1300" dirty="0"/>
              <a:t> </a:t>
            </a:r>
          </a:p>
          <a:p>
            <a:pPr>
              <a:spcBef>
                <a:spcPts val="0"/>
              </a:spcBef>
            </a:pPr>
            <a:r>
              <a:rPr lang="en-HK" sz="1300" dirty="0"/>
              <a:t>Wu, J.-N. (2005). </a:t>
            </a:r>
            <a:r>
              <a:rPr lang="en-HK" sz="1300" i="1" dirty="0"/>
              <a:t>An illustrated Chinese </a:t>
            </a:r>
            <a:r>
              <a:rPr lang="en-HK" sz="1300" i="1" dirty="0" err="1"/>
              <a:t>materia</a:t>
            </a:r>
            <a:r>
              <a:rPr lang="en-HK" sz="1300" i="1" dirty="0"/>
              <a:t> </a:t>
            </a:r>
            <a:r>
              <a:rPr lang="en-HK" sz="1300" i="1" dirty="0" err="1"/>
              <a:t>medica</a:t>
            </a:r>
            <a:r>
              <a:rPr lang="en-HK" sz="1300" dirty="0"/>
              <a:t>. Oxford University Press. </a:t>
            </a:r>
          </a:p>
          <a:p>
            <a:pPr>
              <a:spcBef>
                <a:spcPts val="0"/>
              </a:spcBef>
            </a:pPr>
            <a:r>
              <a:rPr lang="en-HK" sz="1300" dirty="0"/>
              <a:t>Yang, S. (1998). </a:t>
            </a:r>
            <a:r>
              <a:rPr lang="en-HK" sz="1300" i="1" dirty="0"/>
              <a:t>The divine farmer's </a:t>
            </a:r>
            <a:r>
              <a:rPr lang="en-HK" sz="1300" i="1" dirty="0" err="1"/>
              <a:t>materia</a:t>
            </a:r>
            <a:r>
              <a:rPr lang="en-HK" sz="1300" i="1" dirty="0"/>
              <a:t> </a:t>
            </a:r>
            <a:r>
              <a:rPr lang="en-HK" sz="1300" i="1" dirty="0" err="1"/>
              <a:t>medica</a:t>
            </a:r>
            <a:r>
              <a:rPr lang="en-HK" sz="1300" i="1" dirty="0"/>
              <a:t>: A translation of the Shen </a:t>
            </a:r>
            <a:r>
              <a:rPr lang="en-HK" sz="1300" i="1" dirty="0" err="1"/>
              <a:t>Nong</a:t>
            </a:r>
            <a:r>
              <a:rPr lang="en-HK" sz="1300" i="1" dirty="0"/>
              <a:t> Ben Cao Jing</a:t>
            </a:r>
            <a:r>
              <a:rPr lang="en-HK" sz="1300" dirty="0"/>
              <a:t>. Blue Poppy Press. </a:t>
            </a:r>
          </a:p>
          <a:p>
            <a:pPr>
              <a:spcBef>
                <a:spcPts val="0"/>
              </a:spcBef>
            </a:pPr>
            <a:r>
              <a:rPr lang="en-HK" sz="1300" dirty="0"/>
              <a:t>Yao, Y., &amp; </a:t>
            </a:r>
            <a:r>
              <a:rPr lang="en-HK" sz="1300" dirty="0" err="1"/>
              <a:t>Su</a:t>
            </a:r>
            <a:r>
              <a:rPr lang="en-HK" sz="1300" dirty="0"/>
              <a:t>, Q. (2019). Chinese, food and menus. In C.-R. Huang, Z. Jing-Schmidt, &amp; B. </a:t>
            </a:r>
            <a:r>
              <a:rPr lang="en-HK" sz="1300" dirty="0" err="1"/>
              <a:t>Meisterernst</a:t>
            </a:r>
            <a:r>
              <a:rPr lang="en-HK" sz="1300" dirty="0"/>
              <a:t> (Eds.), </a:t>
            </a:r>
            <a:r>
              <a:rPr lang="en-HK" sz="1300" i="1" dirty="0"/>
              <a:t>The Routledge Handbook of Chinese Applied Linguistics</a:t>
            </a:r>
            <a:r>
              <a:rPr lang="en-HK" sz="1300" dirty="0"/>
              <a:t> (pp. 81-91). Routledge. </a:t>
            </a:r>
          </a:p>
          <a:p>
            <a:pPr>
              <a:spcBef>
                <a:spcPts val="0"/>
              </a:spcBef>
            </a:pPr>
            <a:r>
              <a:rPr lang="en-HK" sz="1300" dirty="0" err="1"/>
              <a:t>Zaouali</a:t>
            </a:r>
            <a:r>
              <a:rPr lang="en-HK" sz="1300" dirty="0"/>
              <a:t>, L. (2009). </a:t>
            </a:r>
            <a:r>
              <a:rPr lang="en-HK" sz="1300" i="1" dirty="0"/>
              <a:t>Medieval cuisine of the Islamic World: A concise history with 174 recipes</a:t>
            </a:r>
            <a:r>
              <a:rPr lang="en-HK" sz="1300" dirty="0"/>
              <a:t>. University of California Press. </a:t>
            </a:r>
          </a:p>
          <a:p>
            <a:pPr>
              <a:spcBef>
                <a:spcPts val="0"/>
              </a:spcBef>
            </a:pPr>
            <a:r>
              <a:rPr lang="en-HK" sz="1300" dirty="0"/>
              <a:t>Zhao, Q., Huang, C.-R., &amp; Long, Y. (2018). Synaesthesia in Chinese: A corpus-based study on gustatory adjectives in Mandarin. </a:t>
            </a:r>
            <a:r>
              <a:rPr lang="en-HK" sz="1300" i="1" dirty="0"/>
              <a:t>Linguistics</a:t>
            </a:r>
            <a:r>
              <a:rPr lang="en-HK" sz="1300" dirty="0"/>
              <a:t>,</a:t>
            </a:r>
            <a:r>
              <a:rPr lang="en-HK" sz="1300" i="1" dirty="0"/>
              <a:t> 56</a:t>
            </a:r>
            <a:r>
              <a:rPr lang="en-HK" sz="1300" dirty="0"/>
              <a:t>(5), 1167-1194. </a:t>
            </a:r>
          </a:p>
          <a:p>
            <a:pPr>
              <a:spcBef>
                <a:spcPts val="0"/>
              </a:spcBef>
            </a:pPr>
            <a:r>
              <a:rPr lang="en-HK" sz="1300" dirty="0"/>
              <a:t>Zhao, Z., Guo, P., &amp; Brand, E. (2018). A concise classification of </a:t>
            </a:r>
            <a:r>
              <a:rPr lang="en-HK" sz="1300" dirty="0" err="1"/>
              <a:t>bencao</a:t>
            </a:r>
            <a:r>
              <a:rPr lang="en-HK" sz="1300" dirty="0"/>
              <a:t> (</a:t>
            </a:r>
            <a:r>
              <a:rPr lang="en-HK" sz="1300" dirty="0" err="1"/>
              <a:t>materia</a:t>
            </a:r>
            <a:r>
              <a:rPr lang="en-HK" sz="1300" dirty="0"/>
              <a:t> </a:t>
            </a:r>
            <a:r>
              <a:rPr lang="en-HK" sz="1300" dirty="0" err="1"/>
              <a:t>medica</a:t>
            </a:r>
            <a:r>
              <a:rPr lang="en-HK" sz="1300" dirty="0"/>
              <a:t>). </a:t>
            </a:r>
            <a:r>
              <a:rPr lang="en-HK" sz="1300" i="1" dirty="0"/>
              <a:t>Chinese medicine</a:t>
            </a:r>
            <a:r>
              <a:rPr lang="en-HK" sz="1300" dirty="0"/>
              <a:t>,</a:t>
            </a:r>
            <a:r>
              <a:rPr lang="en-HK" sz="1300" i="1" dirty="0"/>
              <a:t> 13</a:t>
            </a:r>
            <a:r>
              <a:rPr lang="en-HK" sz="1300" dirty="0"/>
              <a:t>(18). </a:t>
            </a:r>
            <a:r>
              <a:rPr lang="en-HK" sz="1300" u="sng" dirty="0">
                <a:hlinkClick r:id="rId8"/>
              </a:rPr>
              <a:t>https://doi.org/http://dx.doi.org/10.1186/s13020-018-0176-y</a:t>
            </a:r>
            <a:r>
              <a:rPr lang="en-HK" sz="1300" dirty="0"/>
              <a:t> </a:t>
            </a:r>
          </a:p>
          <a:p>
            <a:pPr>
              <a:spcBef>
                <a:spcPts val="0"/>
              </a:spcBef>
            </a:pPr>
            <a:r>
              <a:rPr lang="en-HK" sz="1300" dirty="0"/>
              <a:t>Zhong, Y., &amp; Huang, C.-R. (2020). Sweetness or Mouthfeel: A corpus-based study of the conceptualization of taste. </a:t>
            </a:r>
            <a:r>
              <a:rPr lang="zh-CN" altLang="en-US" sz="1300" i="1" dirty="0"/>
              <a:t>언어연구</a:t>
            </a:r>
            <a:r>
              <a:rPr lang="en-HK" sz="1300" dirty="0"/>
              <a:t>,</a:t>
            </a:r>
            <a:r>
              <a:rPr lang="en-HK" sz="1300" i="1" dirty="0"/>
              <a:t> 37</a:t>
            </a:r>
            <a:r>
              <a:rPr lang="en-HK" sz="1300" dirty="0"/>
              <a:t>(3), 359-387. </a:t>
            </a:r>
          </a:p>
        </p:txBody>
      </p:sp>
      <p:sp>
        <p:nvSpPr>
          <p:cNvPr id="5" name="Slide Number Placeholder 4">
            <a:extLst>
              <a:ext uri="{FF2B5EF4-FFF2-40B4-BE49-F238E27FC236}">
                <a16:creationId xmlns:a16="http://schemas.microsoft.com/office/drawing/2014/main" id="{3F290D22-94AD-4E92-8380-2E5CCC3FB5E8}"/>
              </a:ext>
            </a:extLst>
          </p:cNvPr>
          <p:cNvSpPr>
            <a:spLocks noGrp="1"/>
          </p:cNvSpPr>
          <p:nvPr>
            <p:ph type="sldNum" sz="quarter" idx="12"/>
          </p:nvPr>
        </p:nvSpPr>
        <p:spPr/>
        <p:txBody>
          <a:bodyPr/>
          <a:lstStyle/>
          <a:p>
            <a:fld id="{2F20D012-30C6-4A99-9DA4-8BBE7F7A6CB2}" type="slidenum">
              <a:rPr lang="en-HK" smtClean="0"/>
              <a:pPr/>
              <a:t>40</a:t>
            </a:fld>
            <a:endParaRPr lang="en-HK" dirty="0"/>
          </a:p>
        </p:txBody>
      </p:sp>
      <p:sp>
        <p:nvSpPr>
          <p:cNvPr id="6" name="Footer Placeholder 5">
            <a:extLst>
              <a:ext uri="{FF2B5EF4-FFF2-40B4-BE49-F238E27FC236}">
                <a16:creationId xmlns:a16="http://schemas.microsoft.com/office/drawing/2014/main" id="{0E0B4597-F9DB-013E-9264-C4C58BD22943}"/>
              </a:ext>
            </a:extLst>
          </p:cNvPr>
          <p:cNvSpPr>
            <a:spLocks noGrp="1"/>
          </p:cNvSpPr>
          <p:nvPr>
            <p:ph type="ftr" sz="quarter" idx="11"/>
          </p:nvPr>
        </p:nvSpPr>
        <p:spPr/>
        <p:txBody>
          <a:bodyPr/>
          <a:lstStyle/>
          <a:p>
            <a:r>
              <a:rPr lang="en-GB"/>
              <a:t>Gábor Parti - JWLLP 2022</a:t>
            </a:r>
          </a:p>
        </p:txBody>
      </p:sp>
      <p:sp>
        <p:nvSpPr>
          <p:cNvPr id="7" name="Date Placeholder 6">
            <a:extLst>
              <a:ext uri="{FF2B5EF4-FFF2-40B4-BE49-F238E27FC236}">
                <a16:creationId xmlns:a16="http://schemas.microsoft.com/office/drawing/2014/main" id="{164BD4D5-1479-4B1E-A3CF-14B00F7A6E9A}"/>
              </a:ext>
            </a:extLst>
          </p:cNvPr>
          <p:cNvSpPr>
            <a:spLocks noGrp="1"/>
          </p:cNvSpPr>
          <p:nvPr>
            <p:ph type="dt" sz="half" idx="10"/>
          </p:nvPr>
        </p:nvSpPr>
        <p:spPr/>
        <p:txBody>
          <a:bodyPr/>
          <a:lstStyle/>
          <a:p>
            <a:fld id="{A9619606-33EC-448C-81A6-915F736835AF}" type="datetime1">
              <a:rPr lang="en-GB" smtClean="0"/>
              <a:t>16/12/2022</a:t>
            </a:fld>
            <a:endParaRPr lang="en-GB"/>
          </a:p>
        </p:txBody>
      </p:sp>
      <p:sp>
        <p:nvSpPr>
          <p:cNvPr id="8" name="PB">
            <a:extLst>
              <a:ext uri="{FF2B5EF4-FFF2-40B4-BE49-F238E27FC236}">
                <a16:creationId xmlns:a16="http://schemas.microsoft.com/office/drawing/2014/main" id="{26DB32D8-FEF5-B442-5537-55743B97F516}"/>
              </a:ext>
            </a:extLst>
          </p:cNvPr>
          <p:cNvSpPr/>
          <p:nvPr/>
        </p:nvSpPr>
        <p:spPr>
          <a:xfrm>
            <a:off x="0" y="6705600"/>
            <a:ext cx="8555789"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36496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CFC11A-9FE5-ED95-1008-F7FD963C2075}"/>
              </a:ext>
            </a:extLst>
          </p:cNvPr>
          <p:cNvSpPr>
            <a:spLocks noGrp="1"/>
          </p:cNvSpPr>
          <p:nvPr>
            <p:ph idx="1"/>
          </p:nvPr>
        </p:nvSpPr>
        <p:spPr>
          <a:xfrm>
            <a:off x="838200" y="1825625"/>
            <a:ext cx="3642360" cy="4351338"/>
          </a:xfrm>
        </p:spPr>
        <p:txBody>
          <a:bodyPr/>
          <a:lstStyle/>
          <a:p>
            <a:r>
              <a:rPr lang="en-US" dirty="0"/>
              <a:t>Can you analyze an unknown spice?</a:t>
            </a:r>
          </a:p>
        </p:txBody>
      </p:sp>
      <p:sp>
        <p:nvSpPr>
          <p:cNvPr id="4" name="Date Placeholder 3">
            <a:extLst>
              <a:ext uri="{FF2B5EF4-FFF2-40B4-BE49-F238E27FC236}">
                <a16:creationId xmlns:a16="http://schemas.microsoft.com/office/drawing/2014/main" id="{620EC2D1-EE52-1273-4943-CB9D962EC3BE}"/>
              </a:ext>
            </a:extLst>
          </p:cNvPr>
          <p:cNvSpPr>
            <a:spLocks noGrp="1"/>
          </p:cNvSpPr>
          <p:nvPr>
            <p:ph type="dt" sz="half" idx="10"/>
          </p:nvPr>
        </p:nvSpPr>
        <p:spPr/>
        <p:txBody>
          <a:bodyPr/>
          <a:lstStyle/>
          <a:p>
            <a:fld id="{E7527171-F6D5-4B69-B185-F8B38DBACAF4}" type="datetime1">
              <a:rPr lang="en-GB" smtClean="0"/>
              <a:t>16/12/2022</a:t>
            </a:fld>
            <a:endParaRPr lang="en-GB"/>
          </a:p>
        </p:txBody>
      </p:sp>
      <p:sp>
        <p:nvSpPr>
          <p:cNvPr id="5" name="Footer Placeholder 4">
            <a:extLst>
              <a:ext uri="{FF2B5EF4-FFF2-40B4-BE49-F238E27FC236}">
                <a16:creationId xmlns:a16="http://schemas.microsoft.com/office/drawing/2014/main" id="{793A5763-90BA-6EE6-BABF-C32607778142}"/>
              </a:ext>
            </a:extLst>
          </p:cNvPr>
          <p:cNvSpPr>
            <a:spLocks noGrp="1"/>
          </p:cNvSpPr>
          <p:nvPr>
            <p:ph type="ftr" sz="quarter" idx="11"/>
          </p:nvPr>
        </p:nvSpPr>
        <p:spPr/>
        <p:txBody>
          <a:bodyPr/>
          <a:lstStyle/>
          <a:p>
            <a:r>
              <a:rPr lang="en-GB"/>
              <a:t>Gábor Parti - JWLLP 2022</a:t>
            </a:r>
          </a:p>
        </p:txBody>
      </p:sp>
      <p:sp>
        <p:nvSpPr>
          <p:cNvPr id="6" name="Slide Number Placeholder 5">
            <a:extLst>
              <a:ext uri="{FF2B5EF4-FFF2-40B4-BE49-F238E27FC236}">
                <a16:creationId xmlns:a16="http://schemas.microsoft.com/office/drawing/2014/main" id="{633CA4A9-9FE6-C4E8-FA23-8E6B68B0DDC2}"/>
              </a:ext>
            </a:extLst>
          </p:cNvPr>
          <p:cNvSpPr>
            <a:spLocks noGrp="1"/>
          </p:cNvSpPr>
          <p:nvPr>
            <p:ph type="sldNum" sz="quarter" idx="12"/>
          </p:nvPr>
        </p:nvSpPr>
        <p:spPr/>
        <p:txBody>
          <a:bodyPr/>
          <a:lstStyle/>
          <a:p>
            <a:fld id="{5A9594EE-3C2D-4CBF-82B7-A2DDF24CED64}" type="slidenum">
              <a:rPr lang="en-GB" smtClean="0"/>
              <a:t>41</a:t>
            </a:fld>
            <a:endParaRPr lang="en-GB"/>
          </a:p>
        </p:txBody>
      </p:sp>
      <p:graphicFrame>
        <p:nvGraphicFramePr>
          <p:cNvPr id="7" name="Content Placeholder 7">
            <a:extLst>
              <a:ext uri="{FF2B5EF4-FFF2-40B4-BE49-F238E27FC236}">
                <a16:creationId xmlns:a16="http://schemas.microsoft.com/office/drawing/2014/main" id="{FDA0FD4D-7E54-13F8-03A2-39EC6194AAEC}"/>
              </a:ext>
            </a:extLst>
          </p:cNvPr>
          <p:cNvGraphicFramePr>
            <a:graphicFrameLocks/>
          </p:cNvGraphicFramePr>
          <p:nvPr>
            <p:extLst>
              <p:ext uri="{D42A27DB-BD31-4B8C-83A1-F6EECF244321}">
                <p14:modId xmlns:p14="http://schemas.microsoft.com/office/powerpoint/2010/main" val="2304742059"/>
              </p:ext>
            </p:extLst>
          </p:nvPr>
        </p:nvGraphicFramePr>
        <p:xfrm>
          <a:off x="4919980" y="1280163"/>
          <a:ext cx="6466840" cy="4986493"/>
        </p:xfrm>
        <a:graphic>
          <a:graphicData uri="http://schemas.openxmlformats.org/drawingml/2006/table">
            <a:tbl>
              <a:tblPr>
                <a:tableStyleId>{125E5076-3810-47DD-B79F-674D7AD40C01}</a:tableStyleId>
              </a:tblPr>
              <a:tblGrid>
                <a:gridCol w="1292430">
                  <a:extLst>
                    <a:ext uri="{9D8B030D-6E8A-4147-A177-3AD203B41FA5}">
                      <a16:colId xmlns:a16="http://schemas.microsoft.com/office/drawing/2014/main" val="2402804849"/>
                    </a:ext>
                  </a:extLst>
                </a:gridCol>
                <a:gridCol w="1292430">
                  <a:extLst>
                    <a:ext uri="{9D8B030D-6E8A-4147-A177-3AD203B41FA5}">
                      <a16:colId xmlns:a16="http://schemas.microsoft.com/office/drawing/2014/main" val="1626511360"/>
                    </a:ext>
                  </a:extLst>
                </a:gridCol>
                <a:gridCol w="1392775">
                  <a:extLst>
                    <a:ext uri="{9D8B030D-6E8A-4147-A177-3AD203B41FA5}">
                      <a16:colId xmlns:a16="http://schemas.microsoft.com/office/drawing/2014/main" val="1290549597"/>
                    </a:ext>
                  </a:extLst>
                </a:gridCol>
                <a:gridCol w="2489205">
                  <a:extLst>
                    <a:ext uri="{9D8B030D-6E8A-4147-A177-3AD203B41FA5}">
                      <a16:colId xmlns:a16="http://schemas.microsoft.com/office/drawing/2014/main" val="1670345154"/>
                    </a:ext>
                  </a:extLst>
                </a:gridCol>
              </a:tblGrid>
              <a:tr h="262447">
                <a:tc>
                  <a:txBody>
                    <a:bodyPr/>
                    <a:lstStyle/>
                    <a:p>
                      <a:pPr algn="l" fontAlgn="b"/>
                      <a:r>
                        <a:rPr lang="en-US" sz="1600" u="none" strike="noStrike" kern="1200" dirty="0">
                          <a:solidFill>
                            <a:schemeClr val="lt1"/>
                          </a:solidFill>
                          <a:effectLst/>
                          <a:latin typeface="+mn-lt"/>
                          <a:ea typeface="+mn-ea"/>
                          <a:cs typeface="+mn-cs"/>
                        </a:rPr>
                        <a:t>English</a:t>
                      </a: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allspice</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297095492"/>
                  </a:ext>
                </a:extLst>
              </a:tr>
              <a:tr h="262447">
                <a:tc>
                  <a:txBody>
                    <a:bodyPr/>
                    <a:lstStyle/>
                    <a:p>
                      <a:pPr algn="l" fontAlgn="b"/>
                      <a:r>
                        <a:rPr lang="en-US" sz="1600" u="none" strike="noStrike" kern="1200" dirty="0">
                          <a:solidFill>
                            <a:schemeClr val="lt1"/>
                          </a:solidFill>
                          <a:effectLst/>
                          <a:latin typeface="+mn-lt"/>
                          <a:ea typeface="+mn-ea"/>
                          <a:cs typeface="+mn-cs"/>
                        </a:rPr>
                        <a:t>English</a:t>
                      </a: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newspice</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710803377"/>
                  </a:ext>
                </a:extLst>
              </a:tr>
              <a:tr h="262447">
                <a:tc>
                  <a:txBody>
                    <a:bodyPr/>
                    <a:lstStyle/>
                    <a:p>
                      <a:pPr algn="l" fontAlgn="b"/>
                      <a:r>
                        <a:rPr lang="en-US" sz="1600" u="none" strike="noStrike" kern="1200" dirty="0">
                          <a:solidFill>
                            <a:schemeClr val="lt1"/>
                          </a:solidFill>
                          <a:effectLst/>
                          <a:latin typeface="+mn-lt"/>
                          <a:ea typeface="+mn-ea"/>
                          <a:cs typeface="+mn-cs"/>
                        </a:rPr>
                        <a:t>English</a:t>
                      </a:r>
                    </a:p>
                  </a:txBody>
                  <a:tcPr marL="6350" marR="6350" marT="6350"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clove pepper</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218377894"/>
                  </a:ext>
                </a:extLst>
              </a:tr>
              <a:tr h="262447">
                <a:tc>
                  <a:txBody>
                    <a:bodyPr/>
                    <a:lstStyle/>
                    <a:p>
                      <a:pPr algn="l" fontAlgn="b"/>
                      <a:r>
                        <a:rPr lang="en-US" sz="1600" u="none" strike="noStrike" kern="1200" dirty="0">
                          <a:solidFill>
                            <a:schemeClr val="lt1"/>
                          </a:solidFill>
                          <a:effectLst/>
                          <a:latin typeface="+mn-lt"/>
                          <a:ea typeface="+mn-ea"/>
                          <a:cs typeface="+mn-cs"/>
                        </a:rPr>
                        <a:t>English</a:t>
                      </a: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Jamaica pepper</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565418702"/>
                  </a:ext>
                </a:extLst>
              </a:tr>
              <a:tr h="262447">
                <a:tc>
                  <a:txBody>
                    <a:bodyPr/>
                    <a:lstStyle/>
                    <a:p>
                      <a:pPr algn="l" fontAlgn="b"/>
                      <a:r>
                        <a:rPr lang="en-US" sz="1600" u="none" strike="noStrike" kern="1200" dirty="0">
                          <a:solidFill>
                            <a:schemeClr val="lt1"/>
                          </a:solidFill>
                          <a:effectLst/>
                          <a:latin typeface="+mn-lt"/>
                          <a:ea typeface="+mn-ea"/>
                          <a:cs typeface="+mn-cs"/>
                        </a:rPr>
                        <a:t>English</a:t>
                      </a: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myrtle pepper</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615724288"/>
                  </a:ext>
                </a:extLst>
              </a:tr>
              <a:tr h="262447">
                <a:tc>
                  <a:txBody>
                    <a:bodyPr/>
                    <a:lstStyle/>
                    <a:p>
                      <a:pPr algn="l" fontAlgn="b"/>
                      <a:r>
                        <a:rPr lang="en-US" sz="1600" u="none" strike="noStrike" kern="1200" dirty="0">
                          <a:solidFill>
                            <a:schemeClr val="lt1"/>
                          </a:solidFill>
                          <a:effectLst/>
                          <a:latin typeface="+mn-lt"/>
                          <a:ea typeface="+mn-ea"/>
                          <a:cs typeface="+mn-cs"/>
                        </a:rPr>
                        <a:t>English</a:t>
                      </a:r>
                    </a:p>
                  </a:txBody>
                  <a:tcPr marL="6350" marR="6350" marT="6350"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pimento berry</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961838796"/>
                  </a:ext>
                </a:extLst>
              </a:tr>
              <a:tr h="262447">
                <a:tc>
                  <a:txBody>
                    <a:bodyPr/>
                    <a:lstStyle/>
                    <a:p>
                      <a:pPr algn="l" fontAlgn="b"/>
                      <a:r>
                        <a:rPr lang="en-US" sz="1600" u="none" strike="noStrike" kern="1200" dirty="0">
                          <a:solidFill>
                            <a:schemeClr val="lt1"/>
                          </a:solidFill>
                          <a:effectLst/>
                          <a:latin typeface="+mn-lt"/>
                          <a:ea typeface="+mn-ea"/>
                          <a:cs typeface="+mn-cs"/>
                        </a:rPr>
                        <a:t>English</a:t>
                      </a:r>
                    </a:p>
                  </a:txBody>
                  <a:tcPr marL="6350" marR="6350" marT="6350"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pimento</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591148614"/>
                  </a:ext>
                </a:extLst>
              </a:tr>
              <a:tr h="262447">
                <a:tc>
                  <a:txBody>
                    <a:bodyPr/>
                    <a:lstStyle/>
                    <a:p>
                      <a:pPr algn="l" fontAlgn="b"/>
                      <a:r>
                        <a:rPr lang="en-US" sz="1600" u="none" strike="noStrike" kern="1200" dirty="0">
                          <a:solidFill>
                            <a:schemeClr val="lt1"/>
                          </a:solidFill>
                          <a:effectLst/>
                          <a:latin typeface="+mn-lt"/>
                          <a:ea typeface="+mn-ea"/>
                          <a:cs typeface="+mn-cs"/>
                        </a:rPr>
                        <a:t>English</a:t>
                      </a:r>
                    </a:p>
                  </a:txBody>
                  <a:tcPr marL="6350" marR="6350" marT="6350"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pimiento</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985135514"/>
                  </a:ext>
                </a:extLst>
              </a:tr>
              <a:tr h="262447">
                <a:tc>
                  <a:txBody>
                    <a:bodyPr/>
                    <a:lstStyle/>
                    <a:p>
                      <a:pPr algn="l" fontAlgn="b"/>
                      <a:r>
                        <a:rPr lang="en-US" sz="1600" u="none" strike="noStrike" kern="1200" dirty="0">
                          <a:solidFill>
                            <a:schemeClr val="lt1"/>
                          </a:solidFill>
                          <a:effectLst/>
                          <a:latin typeface="+mn-lt"/>
                          <a:ea typeface="+mn-ea"/>
                          <a:cs typeface="+mn-cs"/>
                        </a:rPr>
                        <a:t>English</a:t>
                      </a: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pepper cloves</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474898991"/>
                  </a:ext>
                </a:extLst>
              </a:tr>
              <a:tr h="262447">
                <a:tc>
                  <a:txBody>
                    <a:bodyPr/>
                    <a:lstStyle/>
                    <a:p>
                      <a:pPr algn="l" fontAlgn="b"/>
                      <a:r>
                        <a:rPr lang="en-US" altLang="zh-TW" sz="1600" u="none" strike="noStrike" kern="1200" dirty="0">
                          <a:solidFill>
                            <a:schemeClr val="lt1"/>
                          </a:solidFill>
                          <a:effectLst/>
                          <a:latin typeface="+mn-lt"/>
                          <a:ea typeface="+mn-ea"/>
                          <a:cs typeface="+mn-cs"/>
                        </a:rPr>
                        <a:t>Chinese</a:t>
                      </a:r>
                      <a:endParaRPr lang="zh-TW" altLang="en-US" sz="1600" u="none" strike="noStrike" kern="1200" dirty="0">
                        <a:solidFill>
                          <a:schemeClr val="lt1"/>
                        </a:solidFill>
                        <a:effectLst/>
                        <a:latin typeface="+mn-lt"/>
                        <a:ea typeface="+mn-ea"/>
                        <a:cs typeface="+mn-cs"/>
                      </a:endParaRPr>
                    </a:p>
                  </a:txBody>
                  <a:tcPr marL="6350" marR="6350" marT="6350" marB="0" anchor="b"/>
                </a:tc>
                <a:tc>
                  <a:txBody>
                    <a:bodyPr/>
                    <a:lstStyle/>
                    <a:p>
                      <a:pPr algn="ctr" fontAlgn="b"/>
                      <a:r>
                        <a:rPr lang="zh-TW" altLang="en-US" sz="1600" u="none" strike="noStrike" dirty="0">
                          <a:effectLst/>
                        </a:rPr>
                        <a:t>多香果</a:t>
                      </a:r>
                      <a:endParaRPr lang="zh-TW" alt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duōxiāngguǒ</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many-spice-fruit</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196752740"/>
                  </a:ext>
                </a:extLst>
              </a:tr>
              <a:tr h="262447">
                <a:tc>
                  <a:txBody>
                    <a:bodyPr/>
                    <a:lstStyle/>
                    <a:p>
                      <a:pPr algn="l" fontAlgn="b"/>
                      <a:r>
                        <a:rPr lang="en-US" altLang="zh-TW" sz="1600" u="none" strike="noStrike" kern="1200" dirty="0">
                          <a:solidFill>
                            <a:schemeClr val="lt1"/>
                          </a:solidFill>
                          <a:effectLst/>
                          <a:latin typeface="+mn-lt"/>
                          <a:ea typeface="+mn-ea"/>
                          <a:cs typeface="+mn-cs"/>
                        </a:rPr>
                        <a:t>Chinese</a:t>
                      </a:r>
                      <a:endParaRPr lang="zh-TW" altLang="en-US" sz="1600" u="none" strike="noStrike" kern="1200" dirty="0">
                        <a:solidFill>
                          <a:schemeClr val="lt1"/>
                        </a:solidFill>
                        <a:effectLst/>
                        <a:latin typeface="+mn-lt"/>
                        <a:ea typeface="+mn-ea"/>
                        <a:cs typeface="+mn-cs"/>
                      </a:endParaRPr>
                    </a:p>
                  </a:txBody>
                  <a:tcPr marL="6350" marR="6350" marT="6350" marB="0" anchor="b"/>
                </a:tc>
                <a:tc>
                  <a:txBody>
                    <a:bodyPr/>
                    <a:lstStyle/>
                    <a:p>
                      <a:pPr algn="ctr" fontAlgn="b"/>
                      <a:r>
                        <a:rPr lang="zh-TW" altLang="en-US" sz="1600" u="none" strike="noStrike">
                          <a:effectLst/>
                        </a:rPr>
                        <a:t>甜胡椒</a:t>
                      </a:r>
                      <a:endParaRPr lang="zh-TW" alt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tiánhújiāo</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sweet-barbarian-pepper</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756687285"/>
                  </a:ext>
                </a:extLst>
              </a:tr>
              <a:tr h="262447">
                <a:tc>
                  <a:txBody>
                    <a:bodyPr/>
                    <a:lstStyle/>
                    <a:p>
                      <a:pPr algn="l" fontAlgn="b"/>
                      <a:r>
                        <a:rPr lang="en-US" altLang="zh-TW" sz="1600" u="none" strike="noStrike" kern="1200" dirty="0">
                          <a:solidFill>
                            <a:schemeClr val="lt1"/>
                          </a:solidFill>
                          <a:effectLst/>
                          <a:latin typeface="+mn-lt"/>
                          <a:ea typeface="+mn-ea"/>
                          <a:cs typeface="+mn-cs"/>
                        </a:rPr>
                        <a:t>Chinese</a:t>
                      </a:r>
                      <a:endParaRPr lang="zh-TW" altLang="en-US" sz="1600" u="none" strike="noStrike" kern="1200" dirty="0">
                        <a:solidFill>
                          <a:schemeClr val="lt1"/>
                        </a:solidFill>
                        <a:effectLst/>
                        <a:latin typeface="+mn-lt"/>
                        <a:ea typeface="+mn-ea"/>
                        <a:cs typeface="+mn-cs"/>
                      </a:endParaRPr>
                    </a:p>
                  </a:txBody>
                  <a:tcPr marL="6350" marR="6350" marT="6350" marB="0" anchor="b"/>
                </a:tc>
                <a:tc>
                  <a:txBody>
                    <a:bodyPr/>
                    <a:lstStyle/>
                    <a:p>
                      <a:pPr algn="ctr" fontAlgn="b"/>
                      <a:r>
                        <a:rPr lang="zh-TW" altLang="en-US" sz="1600" u="none" strike="noStrike" dirty="0">
                          <a:effectLst/>
                        </a:rPr>
                        <a:t>全香子</a:t>
                      </a:r>
                      <a:endParaRPr lang="zh-TW" alt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err="1">
                          <a:effectLst/>
                        </a:rPr>
                        <a:t>quánxiāngzǐ</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all-spice-seed</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660845192"/>
                  </a:ext>
                </a:extLst>
              </a:tr>
              <a:tr h="262447">
                <a:tc>
                  <a:txBody>
                    <a:bodyPr/>
                    <a:lstStyle/>
                    <a:p>
                      <a:pPr algn="l" fontAlgn="b"/>
                      <a:r>
                        <a:rPr lang="en-US" altLang="zh-TW" sz="1600" u="none" strike="noStrike" kern="1200" dirty="0">
                          <a:solidFill>
                            <a:schemeClr val="lt1"/>
                          </a:solidFill>
                          <a:effectLst/>
                          <a:latin typeface="+mn-lt"/>
                          <a:ea typeface="+mn-ea"/>
                          <a:cs typeface="+mn-cs"/>
                        </a:rPr>
                        <a:t>Chinese</a:t>
                      </a:r>
                      <a:endParaRPr lang="zh-TW" altLang="en-US" sz="1600" u="none" strike="noStrike" kern="1200" dirty="0">
                        <a:solidFill>
                          <a:schemeClr val="lt1"/>
                        </a:solidFill>
                        <a:effectLst/>
                        <a:latin typeface="+mn-lt"/>
                        <a:ea typeface="+mn-ea"/>
                        <a:cs typeface="+mn-cs"/>
                      </a:endParaRPr>
                    </a:p>
                  </a:txBody>
                  <a:tcPr marL="6350" marR="6350" marT="6350" marB="0" anchor="b"/>
                </a:tc>
                <a:tc>
                  <a:txBody>
                    <a:bodyPr/>
                    <a:lstStyle/>
                    <a:p>
                      <a:pPr algn="ctr" fontAlgn="b"/>
                      <a:r>
                        <a:rPr lang="zh-TW" altLang="en-US" sz="1600" u="none" strike="noStrike" dirty="0">
                          <a:effectLst/>
                        </a:rPr>
                        <a:t>牙買加胡椒</a:t>
                      </a:r>
                      <a:endParaRPr lang="zh-TW" alt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yámǎijiā hújiāo</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Jamaica-barbarian-pepper</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049675785"/>
                  </a:ext>
                </a:extLst>
              </a:tr>
              <a:tr h="262447">
                <a:tc>
                  <a:txBody>
                    <a:bodyPr/>
                    <a:lstStyle/>
                    <a:p>
                      <a:pPr algn="l" fontAlgn="b"/>
                      <a:r>
                        <a:rPr lang="en-US" altLang="zh-TW" sz="1600" u="none" strike="noStrike" kern="1200" dirty="0">
                          <a:solidFill>
                            <a:schemeClr val="lt1"/>
                          </a:solidFill>
                          <a:effectLst/>
                          <a:latin typeface="+mn-lt"/>
                          <a:ea typeface="+mn-ea"/>
                          <a:cs typeface="+mn-cs"/>
                        </a:rPr>
                        <a:t>Chinese</a:t>
                      </a:r>
                      <a:endParaRPr lang="zh-TW" altLang="en-US" sz="1600" u="none" strike="noStrike" kern="1200" dirty="0">
                        <a:solidFill>
                          <a:schemeClr val="lt1"/>
                        </a:solidFill>
                        <a:effectLst/>
                        <a:latin typeface="+mn-lt"/>
                        <a:ea typeface="+mn-ea"/>
                        <a:cs typeface="+mn-cs"/>
                      </a:endParaRPr>
                    </a:p>
                  </a:txBody>
                  <a:tcPr marL="6350" marR="6350" marT="6350" marB="0" anchor="b"/>
                </a:tc>
                <a:tc>
                  <a:txBody>
                    <a:bodyPr/>
                    <a:lstStyle/>
                    <a:p>
                      <a:pPr algn="ctr" fontAlgn="b"/>
                      <a:r>
                        <a:rPr lang="zh-TW" altLang="en-US" sz="1600" u="none" strike="noStrike" dirty="0">
                          <a:effectLst/>
                        </a:rPr>
                        <a:t>眾香子</a:t>
                      </a:r>
                      <a:endParaRPr lang="zh-TW" alt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zhòngxiāngzǐ</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many-spice-seed</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972324509"/>
                  </a:ext>
                </a:extLst>
              </a:tr>
              <a:tr h="262447">
                <a:tc>
                  <a:txBody>
                    <a:bodyPr/>
                    <a:lstStyle/>
                    <a:p>
                      <a:pPr algn="l" rtl="1" fontAlgn="b"/>
                      <a:r>
                        <a:rPr lang="en-US" sz="1600" u="none" strike="noStrike" kern="1200" dirty="0">
                          <a:solidFill>
                            <a:schemeClr val="lt1"/>
                          </a:solidFill>
                          <a:effectLst/>
                          <a:latin typeface="+mn-lt"/>
                          <a:ea typeface="+mn-ea"/>
                          <a:cs typeface="+mn-cs"/>
                        </a:rPr>
                        <a:t>Arabic</a:t>
                      </a:r>
                      <a:endParaRPr lang="ar-TN" sz="1600" u="none" strike="noStrike" kern="1200" dirty="0">
                        <a:solidFill>
                          <a:schemeClr val="lt1"/>
                        </a:solidFill>
                        <a:effectLst/>
                        <a:latin typeface="+mn-lt"/>
                        <a:ea typeface="+mn-ea"/>
                        <a:cs typeface="+mn-cs"/>
                      </a:endParaRPr>
                    </a:p>
                  </a:txBody>
                  <a:tcPr marL="6350" marR="6350" marT="6350" marB="0" anchor="b"/>
                </a:tc>
                <a:tc>
                  <a:txBody>
                    <a:bodyPr/>
                    <a:lstStyle/>
                    <a:p>
                      <a:pPr algn="ctr" rtl="1" fontAlgn="b"/>
                      <a:r>
                        <a:rPr lang="ar-TN" sz="1600" u="none" strike="noStrike" dirty="0">
                          <a:effectLst/>
                        </a:rPr>
                        <a:t>فلفل إفرنجي</a:t>
                      </a:r>
                      <a:endParaRPr lang="ar-TN"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fulful ifranjī</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European pepper</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41172506"/>
                  </a:ext>
                </a:extLst>
              </a:tr>
              <a:tr h="262447">
                <a:tc>
                  <a:txBody>
                    <a:bodyPr/>
                    <a:lstStyle/>
                    <a:p>
                      <a:pPr algn="l" rtl="1" fontAlgn="b"/>
                      <a:r>
                        <a:rPr lang="en-US" sz="1600" u="none" strike="noStrike" kern="1200" dirty="0">
                          <a:solidFill>
                            <a:schemeClr val="lt1"/>
                          </a:solidFill>
                          <a:effectLst/>
                          <a:latin typeface="+mn-lt"/>
                          <a:ea typeface="+mn-ea"/>
                          <a:cs typeface="+mn-cs"/>
                        </a:rPr>
                        <a:t>Arabic</a:t>
                      </a:r>
                      <a:endParaRPr lang="ar-TN" sz="1600" u="none" strike="noStrike" kern="1200" dirty="0">
                        <a:solidFill>
                          <a:schemeClr val="lt1"/>
                        </a:solidFill>
                        <a:effectLst/>
                        <a:latin typeface="+mn-lt"/>
                        <a:ea typeface="+mn-ea"/>
                        <a:cs typeface="+mn-cs"/>
                      </a:endParaRPr>
                    </a:p>
                  </a:txBody>
                  <a:tcPr marL="6350" marR="6350" marT="6350" marB="0" anchor="b"/>
                </a:tc>
                <a:tc>
                  <a:txBody>
                    <a:bodyPr/>
                    <a:lstStyle/>
                    <a:p>
                      <a:pPr algn="ctr" rtl="1" fontAlgn="b"/>
                      <a:r>
                        <a:rPr lang="ar-TN" sz="1600" u="none" strike="noStrike" dirty="0">
                          <a:effectLst/>
                        </a:rPr>
                        <a:t>بهار حلو</a:t>
                      </a:r>
                      <a:endParaRPr lang="ar-TN"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bahār ḥulw</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sweet spice</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808043755"/>
                  </a:ext>
                </a:extLst>
              </a:tr>
              <a:tr h="262447">
                <a:tc>
                  <a:txBody>
                    <a:bodyPr/>
                    <a:lstStyle/>
                    <a:p>
                      <a:pPr algn="l" rtl="1" fontAlgn="b"/>
                      <a:r>
                        <a:rPr lang="en-US" sz="1600" u="none" strike="noStrike" kern="1200" dirty="0">
                          <a:solidFill>
                            <a:schemeClr val="lt1"/>
                          </a:solidFill>
                          <a:effectLst/>
                          <a:latin typeface="+mn-lt"/>
                          <a:ea typeface="+mn-ea"/>
                          <a:cs typeface="+mn-cs"/>
                        </a:rPr>
                        <a:t>Arabic</a:t>
                      </a:r>
                      <a:endParaRPr lang="ar-TN" sz="1600" u="none" strike="noStrike" kern="1200" dirty="0">
                        <a:solidFill>
                          <a:schemeClr val="lt1"/>
                        </a:solidFill>
                        <a:effectLst/>
                        <a:latin typeface="+mn-lt"/>
                        <a:ea typeface="+mn-ea"/>
                        <a:cs typeface="+mn-cs"/>
                      </a:endParaRPr>
                    </a:p>
                  </a:txBody>
                  <a:tcPr marL="6350" marR="6350" marT="6350" marB="0" anchor="b"/>
                </a:tc>
                <a:tc>
                  <a:txBody>
                    <a:bodyPr/>
                    <a:lstStyle/>
                    <a:p>
                      <a:pPr algn="ctr" rtl="1" fontAlgn="b"/>
                      <a:r>
                        <a:rPr lang="ar-TN" sz="1600" u="none" strike="noStrike" dirty="0">
                          <a:effectLst/>
                        </a:rPr>
                        <a:t>فلفل البساتين</a:t>
                      </a:r>
                      <a:endParaRPr lang="ar-TN"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fulful al-basātīn</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pepper of the gardens</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350516562"/>
                  </a:ext>
                </a:extLst>
              </a:tr>
              <a:tr h="262447">
                <a:tc>
                  <a:txBody>
                    <a:bodyPr/>
                    <a:lstStyle/>
                    <a:p>
                      <a:pPr algn="l" rtl="1" fontAlgn="b"/>
                      <a:r>
                        <a:rPr lang="en-US" sz="1600" u="none" strike="noStrike" kern="1200" dirty="0">
                          <a:solidFill>
                            <a:schemeClr val="lt1"/>
                          </a:solidFill>
                          <a:effectLst/>
                          <a:latin typeface="+mn-lt"/>
                          <a:ea typeface="+mn-ea"/>
                          <a:cs typeface="+mn-cs"/>
                        </a:rPr>
                        <a:t>Arabic</a:t>
                      </a:r>
                      <a:endParaRPr lang="ar-TN" sz="1600" u="none" strike="noStrike" kern="1200" dirty="0">
                        <a:solidFill>
                          <a:schemeClr val="lt1"/>
                        </a:solidFill>
                        <a:effectLst/>
                        <a:latin typeface="+mn-lt"/>
                        <a:ea typeface="+mn-ea"/>
                        <a:cs typeface="+mn-cs"/>
                      </a:endParaRPr>
                    </a:p>
                  </a:txBody>
                  <a:tcPr marL="6350" marR="6350" marT="6350" marB="0" anchor="b"/>
                </a:tc>
                <a:tc>
                  <a:txBody>
                    <a:bodyPr/>
                    <a:lstStyle/>
                    <a:p>
                      <a:pPr algn="ctr" rtl="1" fontAlgn="b"/>
                      <a:r>
                        <a:rPr lang="ar-TN" sz="1600" u="none" strike="noStrike" dirty="0">
                          <a:effectLst/>
                        </a:rPr>
                        <a:t>فلفل حلو</a:t>
                      </a:r>
                      <a:endParaRPr lang="ar-TN"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fulful ḥulw</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sweet pepper</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401446608"/>
                  </a:ext>
                </a:extLst>
              </a:tr>
              <a:tr h="262447">
                <a:tc>
                  <a:txBody>
                    <a:bodyPr/>
                    <a:lstStyle/>
                    <a:p>
                      <a:pPr algn="l" rtl="1" fontAlgn="b"/>
                      <a:r>
                        <a:rPr lang="en-US" sz="1600" u="none" strike="noStrike" kern="1200" dirty="0">
                          <a:solidFill>
                            <a:schemeClr val="lt1"/>
                          </a:solidFill>
                          <a:effectLst/>
                          <a:latin typeface="+mn-lt"/>
                          <a:ea typeface="+mn-ea"/>
                          <a:cs typeface="+mn-cs"/>
                        </a:rPr>
                        <a:t>Arabic</a:t>
                      </a:r>
                      <a:endParaRPr lang="ar-TN" sz="1600" u="none" strike="noStrike" kern="1200" dirty="0">
                        <a:solidFill>
                          <a:schemeClr val="lt1"/>
                        </a:solidFill>
                        <a:effectLst/>
                        <a:latin typeface="+mn-lt"/>
                        <a:ea typeface="+mn-ea"/>
                        <a:cs typeface="+mn-cs"/>
                      </a:endParaRPr>
                    </a:p>
                  </a:txBody>
                  <a:tcPr marL="6350" marR="6350" marT="6350" marB="0" anchor="b"/>
                </a:tc>
                <a:tc>
                  <a:txBody>
                    <a:bodyPr/>
                    <a:lstStyle/>
                    <a:p>
                      <a:pPr algn="ctr" rtl="1" fontAlgn="b"/>
                      <a:r>
                        <a:rPr lang="ar-TN" sz="1600" u="none" strike="noStrike" dirty="0">
                          <a:effectLst/>
                        </a:rPr>
                        <a:t>فلفل تابل</a:t>
                      </a:r>
                      <a:endParaRPr lang="ar-TN"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fulful tābil</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spice pepper</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657125941"/>
                  </a:ext>
                </a:extLst>
              </a:tr>
            </a:tbl>
          </a:graphicData>
        </a:graphic>
      </p:graphicFrame>
      <p:sp>
        <p:nvSpPr>
          <p:cNvPr id="8" name="PB">
            <a:extLst>
              <a:ext uri="{FF2B5EF4-FFF2-40B4-BE49-F238E27FC236}">
                <a16:creationId xmlns:a16="http://schemas.microsoft.com/office/drawing/2014/main" id="{B36CF04C-78C6-3167-30BA-5F6CF610524B}"/>
              </a:ext>
            </a:extLst>
          </p:cNvPr>
          <p:cNvSpPr/>
          <p:nvPr/>
        </p:nvSpPr>
        <p:spPr>
          <a:xfrm>
            <a:off x="0" y="6705600"/>
            <a:ext cx="8769684"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C559B890-2F70-564E-D55D-B45E339FD203}"/>
              </a:ext>
            </a:extLst>
          </p:cNvPr>
          <p:cNvSpPr>
            <a:spLocks noGrp="1"/>
          </p:cNvSpPr>
          <p:nvPr>
            <p:ph type="title"/>
          </p:nvPr>
        </p:nvSpPr>
        <p:spPr>
          <a:xfrm>
            <a:off x="838200" y="365125"/>
            <a:ext cx="10515600" cy="1323975"/>
          </a:xfrm>
        </p:spPr>
        <p:txBody>
          <a:bodyPr>
            <a:normAutofit fontScale="90000"/>
          </a:bodyPr>
          <a:lstStyle/>
          <a:p>
            <a:r>
              <a:rPr lang="en-US" dirty="0"/>
              <a:t>Example 2. </a:t>
            </a:r>
            <a:r>
              <a:rPr lang="en-US" i="1" dirty="0"/>
              <a:t>Pimenta dioica </a:t>
            </a:r>
            <a:r>
              <a:rPr lang="en-US" sz="3600" dirty="0"/>
              <a:t>L.</a:t>
            </a:r>
            <a:br>
              <a:rPr lang="hu-HU" sz="2400" dirty="0"/>
            </a:br>
            <a:r>
              <a:rPr lang="hu-HU" sz="1200" dirty="0"/>
              <a:t> </a:t>
            </a:r>
            <a:r>
              <a:rPr lang="hu-HU" sz="1600" dirty="0"/>
              <a:t> </a:t>
            </a:r>
            <a:br>
              <a:rPr lang="hu-HU" sz="2400" dirty="0"/>
            </a:br>
            <a:r>
              <a:rPr lang="en-US" sz="2400" dirty="0"/>
              <a:t>allspice ● </a:t>
            </a:r>
            <a:r>
              <a:rPr lang="ko-KR" altLang="en-US" sz="2400" dirty="0">
                <a:latin typeface="Gungsuh" panose="02030600000101010101" pitchFamily="18" charset="-127"/>
                <a:ea typeface="Gungsuh" panose="02030600000101010101" pitchFamily="18" charset="-127"/>
              </a:rPr>
              <a:t>多香果</a:t>
            </a:r>
            <a:r>
              <a:rPr lang="ko-KR" altLang="en-US" sz="2400" dirty="0"/>
              <a:t> </a:t>
            </a:r>
            <a:r>
              <a:rPr lang="en-US" sz="2400" dirty="0"/>
              <a:t>● </a:t>
            </a:r>
            <a:r>
              <a:rPr lang="ar-TN" sz="2400" dirty="0">
                <a:latin typeface="Calibri" panose="020F0502020204030204" pitchFamily="34" charset="0"/>
                <a:cs typeface="Calibri" panose="020F0502020204030204" pitchFamily="34" charset="0"/>
              </a:rPr>
              <a:t>الفلفل الإفرنجي </a:t>
            </a:r>
            <a:r>
              <a:rPr lang="en-US" sz="2400" dirty="0">
                <a:latin typeface="Calibri" panose="020F0502020204030204" pitchFamily="34" charset="0"/>
                <a:cs typeface="Calibri" panose="020F0502020204030204" pitchFamily="34" charset="0"/>
              </a:rPr>
              <a:t> </a:t>
            </a:r>
            <a:r>
              <a:rPr lang="en-US" sz="2400" dirty="0"/>
              <a:t>● </a:t>
            </a:r>
            <a:r>
              <a:rPr lang="hu-HU" sz="2400" dirty="0"/>
              <a:t>szegfűbors </a:t>
            </a:r>
            <a:br>
              <a:rPr lang="en-HK" dirty="0"/>
            </a:br>
            <a:endParaRPr lang="en-HK" dirty="0"/>
          </a:p>
        </p:txBody>
      </p:sp>
    </p:spTree>
    <p:extLst>
      <p:ext uri="{BB962C8B-B14F-4D97-AF65-F5344CB8AC3E}">
        <p14:creationId xmlns:p14="http://schemas.microsoft.com/office/powerpoint/2010/main" val="6830593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5DFAF-ACD7-43A6-B248-9068C33C74AE}"/>
              </a:ext>
            </a:extLst>
          </p:cNvPr>
          <p:cNvSpPr>
            <a:spLocks noGrp="1"/>
          </p:cNvSpPr>
          <p:nvPr>
            <p:ph type="title"/>
          </p:nvPr>
        </p:nvSpPr>
        <p:spPr/>
        <p:txBody>
          <a:bodyPr>
            <a:normAutofit fontScale="90000"/>
          </a:bodyPr>
          <a:lstStyle/>
          <a:p>
            <a:r>
              <a:rPr lang="en-US" dirty="0"/>
              <a:t>Example 2. </a:t>
            </a:r>
            <a:r>
              <a:rPr lang="en-US" i="1" dirty="0"/>
              <a:t>Pimenta dioica </a:t>
            </a:r>
            <a:r>
              <a:rPr lang="en-US" sz="3600" dirty="0"/>
              <a:t>L.</a:t>
            </a:r>
            <a:br>
              <a:rPr lang="hu-HU" sz="2400" dirty="0"/>
            </a:br>
            <a:r>
              <a:rPr lang="hu-HU" sz="1200" dirty="0"/>
              <a:t> </a:t>
            </a:r>
            <a:r>
              <a:rPr lang="hu-HU" sz="1600" dirty="0"/>
              <a:t> </a:t>
            </a:r>
            <a:br>
              <a:rPr lang="hu-HU" sz="2400" dirty="0"/>
            </a:br>
            <a:r>
              <a:rPr lang="hu-HU" sz="2400" dirty="0"/>
              <a:t>	</a:t>
            </a:r>
            <a:r>
              <a:rPr lang="en-US" sz="2400" dirty="0"/>
              <a:t>allspice ● </a:t>
            </a:r>
            <a:r>
              <a:rPr lang="ko-KR" altLang="en-US" sz="2400" dirty="0">
                <a:latin typeface="Gungsuh" panose="02030600000101010101" pitchFamily="18" charset="-127"/>
                <a:ea typeface="Gungsuh" panose="02030600000101010101" pitchFamily="18" charset="-127"/>
              </a:rPr>
              <a:t>多香果</a:t>
            </a:r>
            <a:r>
              <a:rPr lang="ko-KR" altLang="en-US" sz="2400" dirty="0"/>
              <a:t> </a:t>
            </a:r>
            <a:r>
              <a:rPr lang="en-US" sz="2400" dirty="0"/>
              <a:t>● </a:t>
            </a:r>
            <a:r>
              <a:rPr lang="ar-TN" sz="2400" dirty="0">
                <a:latin typeface="Calibri" panose="020F0502020204030204" pitchFamily="34" charset="0"/>
                <a:cs typeface="Calibri" panose="020F0502020204030204" pitchFamily="34" charset="0"/>
              </a:rPr>
              <a:t>الفلفل الإفرنجي </a:t>
            </a:r>
            <a:r>
              <a:rPr lang="en-US" sz="2400" dirty="0">
                <a:latin typeface="Calibri" panose="020F0502020204030204" pitchFamily="34" charset="0"/>
                <a:cs typeface="Calibri" panose="020F0502020204030204" pitchFamily="34" charset="0"/>
              </a:rPr>
              <a:t> </a:t>
            </a:r>
            <a:r>
              <a:rPr lang="en-US" sz="2400" dirty="0"/>
              <a:t>● </a:t>
            </a:r>
            <a:r>
              <a:rPr lang="hu-HU" sz="2400" dirty="0"/>
              <a:t>szegfűbors </a:t>
            </a:r>
            <a:br>
              <a:rPr lang="en-HK" dirty="0"/>
            </a:br>
            <a:endParaRPr lang="en-HK" dirty="0"/>
          </a:p>
        </p:txBody>
      </p:sp>
      <p:pic>
        <p:nvPicPr>
          <p:cNvPr id="9" name="Content Placeholder 8" descr="A picture containing plant&#10;&#10;Description automatically generated">
            <a:extLst>
              <a:ext uri="{FF2B5EF4-FFF2-40B4-BE49-F238E27FC236}">
                <a16:creationId xmlns:a16="http://schemas.microsoft.com/office/drawing/2014/main" id="{0D730FAB-C63D-420D-8106-C884797F87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6650" y="1967845"/>
            <a:ext cx="3562407" cy="2922309"/>
          </a:xfrm>
        </p:spPr>
      </p:pic>
      <p:sp>
        <p:nvSpPr>
          <p:cNvPr id="14" name="Content Placeholder 2">
            <a:extLst>
              <a:ext uri="{FF2B5EF4-FFF2-40B4-BE49-F238E27FC236}">
                <a16:creationId xmlns:a16="http://schemas.microsoft.com/office/drawing/2014/main" id="{B0DD6AAB-5C98-40DB-8DB1-B98166E99435}"/>
              </a:ext>
            </a:extLst>
          </p:cNvPr>
          <p:cNvSpPr txBox="1">
            <a:spLocks/>
          </p:cNvSpPr>
          <p:nvPr/>
        </p:nvSpPr>
        <p:spPr>
          <a:xfrm>
            <a:off x="716813" y="2269735"/>
            <a:ext cx="10171146" cy="4055651"/>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dirty="0"/>
              <a:t>Small tree native to Jamaica and the Caribbean</a:t>
            </a:r>
          </a:p>
          <a:p>
            <a:r>
              <a:rPr lang="en-US" dirty="0"/>
              <a:t>Dried berries that resemble black pepper (brown, a bit larger)</a:t>
            </a:r>
          </a:p>
          <a:p>
            <a:r>
              <a:rPr lang="en-US" dirty="0"/>
              <a:t>Aztecs used it to </a:t>
            </a:r>
            <a:r>
              <a:rPr lang="en-GB" dirty="0"/>
              <a:t>flavour</a:t>
            </a:r>
            <a:r>
              <a:rPr lang="en-US" dirty="0"/>
              <a:t> their chocolate (?)</a:t>
            </a:r>
          </a:p>
          <a:p>
            <a:r>
              <a:rPr lang="en-US" dirty="0"/>
              <a:t>Columbus’s crew “discovered” it sometime after 1492</a:t>
            </a:r>
            <a:br>
              <a:rPr lang="en-US" dirty="0"/>
            </a:br>
            <a:r>
              <a:rPr lang="en-US" dirty="0"/>
              <a:t>(he did not bring it back)</a:t>
            </a:r>
          </a:p>
          <a:p>
            <a:r>
              <a:rPr lang="en-US" dirty="0"/>
              <a:t>Resembles the aroma of </a:t>
            </a:r>
            <a:r>
              <a:rPr lang="en-US" u="sng" dirty="0"/>
              <a:t>clove</a:t>
            </a:r>
            <a:r>
              <a:rPr lang="en-US" dirty="0"/>
              <a:t> (eugenol), cinnamon, nutmeg, and black pepper!</a:t>
            </a:r>
          </a:p>
          <a:p>
            <a:r>
              <a:rPr lang="en-US" dirty="0"/>
              <a:t>Import to Europe first recorded: 1601</a:t>
            </a:r>
          </a:p>
          <a:p>
            <a:r>
              <a:rPr lang="en-US" dirty="0"/>
              <a:t>Does not grow elsewhere, must ship from Central America</a:t>
            </a:r>
          </a:p>
          <a:p>
            <a:r>
              <a:rPr lang="en-US" dirty="0"/>
              <a:t>Gradually incorporated in Northern and Eastern European pickling, sausages, breads, and South European liqueurs. Key in Caribbean jerk style cooking, somewhat in Middle Eastern cuisine. No overwhelming usage.</a:t>
            </a:r>
          </a:p>
        </p:txBody>
      </p:sp>
      <p:sp>
        <p:nvSpPr>
          <p:cNvPr id="3" name="Date Placeholder 2">
            <a:extLst>
              <a:ext uri="{FF2B5EF4-FFF2-40B4-BE49-F238E27FC236}">
                <a16:creationId xmlns:a16="http://schemas.microsoft.com/office/drawing/2014/main" id="{0E15766D-E628-6CD4-A0DA-DD58A42A043F}"/>
              </a:ext>
            </a:extLst>
          </p:cNvPr>
          <p:cNvSpPr>
            <a:spLocks noGrp="1"/>
          </p:cNvSpPr>
          <p:nvPr>
            <p:ph type="dt" sz="half" idx="10"/>
          </p:nvPr>
        </p:nvSpPr>
        <p:spPr/>
        <p:txBody>
          <a:bodyPr/>
          <a:lstStyle/>
          <a:p>
            <a:fld id="{AFCC08F4-21AC-4857-95BF-857DF93861B0}" type="datetime1">
              <a:rPr lang="en-GB" smtClean="0"/>
              <a:t>16/12/2022</a:t>
            </a:fld>
            <a:endParaRPr lang="en-GB"/>
          </a:p>
        </p:txBody>
      </p:sp>
      <p:sp>
        <p:nvSpPr>
          <p:cNvPr id="5" name="Footer Placeholder 4">
            <a:extLst>
              <a:ext uri="{FF2B5EF4-FFF2-40B4-BE49-F238E27FC236}">
                <a16:creationId xmlns:a16="http://schemas.microsoft.com/office/drawing/2014/main" id="{A2EEB2C7-B319-6AC3-55A3-22C1F0D774FE}"/>
              </a:ext>
            </a:extLst>
          </p:cNvPr>
          <p:cNvSpPr>
            <a:spLocks noGrp="1"/>
          </p:cNvSpPr>
          <p:nvPr>
            <p:ph type="ftr" sz="quarter" idx="11"/>
          </p:nvPr>
        </p:nvSpPr>
        <p:spPr/>
        <p:txBody>
          <a:bodyPr/>
          <a:lstStyle/>
          <a:p>
            <a:r>
              <a:rPr lang="en-GB"/>
              <a:t>Gábor Parti - JWLLP 2022</a:t>
            </a:r>
          </a:p>
        </p:txBody>
      </p:sp>
      <p:sp>
        <p:nvSpPr>
          <p:cNvPr id="6" name="Slide Number Placeholder 5">
            <a:extLst>
              <a:ext uri="{FF2B5EF4-FFF2-40B4-BE49-F238E27FC236}">
                <a16:creationId xmlns:a16="http://schemas.microsoft.com/office/drawing/2014/main" id="{843948D3-AA2D-6FA6-A289-403AD6437DA3}"/>
              </a:ext>
            </a:extLst>
          </p:cNvPr>
          <p:cNvSpPr>
            <a:spLocks noGrp="1"/>
          </p:cNvSpPr>
          <p:nvPr>
            <p:ph type="sldNum" sz="quarter" idx="12"/>
          </p:nvPr>
        </p:nvSpPr>
        <p:spPr/>
        <p:txBody>
          <a:bodyPr/>
          <a:lstStyle/>
          <a:p>
            <a:fld id="{5A9594EE-3C2D-4CBF-82B7-A2DDF24CED64}" type="slidenum">
              <a:rPr lang="en-GB" smtClean="0"/>
              <a:t>42</a:t>
            </a:fld>
            <a:endParaRPr lang="en-GB"/>
          </a:p>
        </p:txBody>
      </p:sp>
      <p:sp>
        <p:nvSpPr>
          <p:cNvPr id="7" name="PB">
            <a:extLst>
              <a:ext uri="{FF2B5EF4-FFF2-40B4-BE49-F238E27FC236}">
                <a16:creationId xmlns:a16="http://schemas.microsoft.com/office/drawing/2014/main" id="{FE7970EF-6A10-65A8-B00E-4261AAED9757}"/>
              </a:ext>
            </a:extLst>
          </p:cNvPr>
          <p:cNvSpPr/>
          <p:nvPr/>
        </p:nvSpPr>
        <p:spPr>
          <a:xfrm>
            <a:off x="0" y="6705600"/>
            <a:ext cx="8983579"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37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5DFAF-ACD7-43A6-B248-9068C33C74AE}"/>
              </a:ext>
            </a:extLst>
          </p:cNvPr>
          <p:cNvSpPr>
            <a:spLocks noGrp="1"/>
          </p:cNvSpPr>
          <p:nvPr>
            <p:ph type="title"/>
          </p:nvPr>
        </p:nvSpPr>
        <p:spPr/>
        <p:txBody>
          <a:bodyPr/>
          <a:lstStyle/>
          <a:p>
            <a:r>
              <a:rPr lang="en-US" dirty="0"/>
              <a:t>Example 2. </a:t>
            </a:r>
            <a:r>
              <a:rPr lang="en-US" i="1" dirty="0"/>
              <a:t>Pimenta dioica </a:t>
            </a:r>
            <a:r>
              <a:rPr lang="en-US" sz="3600" dirty="0"/>
              <a:t>L.</a:t>
            </a:r>
            <a:endParaRPr lang="en-HK" dirty="0"/>
          </a:p>
        </p:txBody>
      </p:sp>
      <p:graphicFrame>
        <p:nvGraphicFramePr>
          <p:cNvPr id="10" name="Table 9">
            <a:extLst>
              <a:ext uri="{FF2B5EF4-FFF2-40B4-BE49-F238E27FC236}">
                <a16:creationId xmlns:a16="http://schemas.microsoft.com/office/drawing/2014/main" id="{80A72EC8-13FD-4B97-8228-CE085C388C5D}"/>
              </a:ext>
            </a:extLst>
          </p:cNvPr>
          <p:cNvGraphicFramePr>
            <a:graphicFrameLocks noGrp="1"/>
          </p:cNvGraphicFramePr>
          <p:nvPr>
            <p:extLst>
              <p:ext uri="{D42A27DB-BD31-4B8C-83A1-F6EECF244321}">
                <p14:modId xmlns:p14="http://schemas.microsoft.com/office/powerpoint/2010/main" val="2700096386"/>
              </p:ext>
            </p:extLst>
          </p:nvPr>
        </p:nvGraphicFramePr>
        <p:xfrm>
          <a:off x="656583" y="1914428"/>
          <a:ext cx="10878833" cy="3240686"/>
        </p:xfrm>
        <a:graphic>
          <a:graphicData uri="http://schemas.openxmlformats.org/drawingml/2006/table">
            <a:tbl>
              <a:tblPr>
                <a:tableStyleId>{616DA210-FB5B-4158-B5E0-FEB733F419BA}</a:tableStyleId>
              </a:tblPr>
              <a:tblGrid>
                <a:gridCol w="1142070">
                  <a:extLst>
                    <a:ext uri="{9D8B030D-6E8A-4147-A177-3AD203B41FA5}">
                      <a16:colId xmlns:a16="http://schemas.microsoft.com/office/drawing/2014/main" val="2275745350"/>
                    </a:ext>
                  </a:extLst>
                </a:gridCol>
                <a:gridCol w="1662986">
                  <a:extLst>
                    <a:ext uri="{9D8B030D-6E8A-4147-A177-3AD203B41FA5}">
                      <a16:colId xmlns:a16="http://schemas.microsoft.com/office/drawing/2014/main" val="1916825344"/>
                    </a:ext>
                  </a:extLst>
                </a:gridCol>
                <a:gridCol w="806076">
                  <a:extLst>
                    <a:ext uri="{9D8B030D-6E8A-4147-A177-3AD203B41FA5}">
                      <a16:colId xmlns:a16="http://schemas.microsoft.com/office/drawing/2014/main" val="735449885"/>
                    </a:ext>
                  </a:extLst>
                </a:gridCol>
                <a:gridCol w="1223492">
                  <a:extLst>
                    <a:ext uri="{9D8B030D-6E8A-4147-A177-3AD203B41FA5}">
                      <a16:colId xmlns:a16="http://schemas.microsoft.com/office/drawing/2014/main" val="3337892370"/>
                    </a:ext>
                  </a:extLst>
                </a:gridCol>
                <a:gridCol w="6044209">
                  <a:extLst>
                    <a:ext uri="{9D8B030D-6E8A-4147-A177-3AD203B41FA5}">
                      <a16:colId xmlns:a16="http://schemas.microsoft.com/office/drawing/2014/main" val="616891989"/>
                    </a:ext>
                  </a:extLst>
                </a:gridCol>
              </a:tblGrid>
              <a:tr h="387534">
                <a:tc>
                  <a:txBody>
                    <a:bodyPr/>
                    <a:lstStyle/>
                    <a:p>
                      <a:pPr marL="0" algn="l" defTabSz="457200" rtl="0" eaLnBrk="1" fontAlgn="b" latinLnBrk="0" hangingPunct="1"/>
                      <a:r>
                        <a:rPr lang="en-HK" sz="1800" b="1" u="none" strike="noStrike" kern="1200" dirty="0">
                          <a:solidFill>
                            <a:schemeClr val="tx1"/>
                          </a:solidFill>
                          <a:effectLst/>
                          <a:latin typeface="Brill" panose="020F0602050406030203" pitchFamily="34" charset="0"/>
                          <a:ea typeface="+mn-ea"/>
                          <a:cs typeface="Calibri" panose="020F0502020204030204" pitchFamily="34" charset="0"/>
                        </a:rPr>
                        <a:t>language</a:t>
                      </a:r>
                    </a:p>
                  </a:txBody>
                  <a:tcPr marL="6350" marR="6350" marT="6350" marB="0">
                    <a:solidFill>
                      <a:schemeClr val="bg2">
                        <a:lumMod val="75000"/>
                      </a:schemeClr>
                    </a:solidFill>
                  </a:tcPr>
                </a:tc>
                <a:tc>
                  <a:txBody>
                    <a:bodyPr/>
                    <a:lstStyle/>
                    <a:p>
                      <a:pPr algn="l" fontAlgn="b"/>
                      <a:r>
                        <a:rPr lang="en-HK" sz="1800" b="1" u="none" strike="noStrike" dirty="0">
                          <a:solidFill>
                            <a:schemeClr val="tx1"/>
                          </a:solidFill>
                          <a:effectLst/>
                          <a:latin typeface="Brill" panose="020F0602050406030203" pitchFamily="34" charset="0"/>
                          <a:cs typeface="Calibri" panose="020F0502020204030204" pitchFamily="34" charset="0"/>
                        </a:rPr>
                        <a:t>name</a:t>
                      </a:r>
                      <a:endParaRPr lang="en-HK" sz="1800" b="1" i="0" u="none" strike="noStrike" dirty="0">
                        <a:solidFill>
                          <a:schemeClr val="tx1"/>
                        </a:solidFill>
                        <a:effectLst/>
                        <a:latin typeface="Brill" panose="020F0602050406030203" pitchFamily="34" charset="0"/>
                        <a:cs typeface="Calibri" panose="020F0502020204030204" pitchFamily="34" charset="0"/>
                      </a:endParaRPr>
                    </a:p>
                  </a:txBody>
                  <a:tcPr marL="6350" marR="6350" marT="6350" marB="0">
                    <a:solidFill>
                      <a:schemeClr val="bg2">
                        <a:lumMod val="75000"/>
                      </a:schemeClr>
                    </a:solidFill>
                  </a:tcPr>
                </a:tc>
                <a:tc>
                  <a:txBody>
                    <a:bodyPr/>
                    <a:lstStyle/>
                    <a:p>
                      <a:pPr algn="l" fontAlgn="b"/>
                      <a:r>
                        <a:rPr lang="en-HK" sz="1800" b="1" u="none" strike="noStrike" dirty="0">
                          <a:solidFill>
                            <a:schemeClr val="tx1"/>
                          </a:solidFill>
                          <a:effectLst/>
                          <a:latin typeface="Brill" panose="020F0602050406030203" pitchFamily="34" charset="0"/>
                          <a:cs typeface="Calibri" panose="020F0502020204030204" pitchFamily="34" charset="0"/>
                        </a:rPr>
                        <a:t>literal</a:t>
                      </a:r>
                      <a:endParaRPr lang="en-HK" sz="1800" b="1" i="0" u="none" strike="noStrike" dirty="0">
                        <a:solidFill>
                          <a:schemeClr val="tx1"/>
                        </a:solidFill>
                        <a:effectLst/>
                        <a:latin typeface="Brill" panose="020F0602050406030203" pitchFamily="34" charset="0"/>
                        <a:cs typeface="Calibri" panose="020F0502020204030204" pitchFamily="34" charset="0"/>
                      </a:endParaRPr>
                    </a:p>
                  </a:txBody>
                  <a:tcPr marL="6350" marR="6350" marT="6350" marB="0">
                    <a:solidFill>
                      <a:schemeClr val="bg2">
                        <a:lumMod val="75000"/>
                      </a:schemeClr>
                    </a:solidFill>
                  </a:tcPr>
                </a:tc>
                <a:tc>
                  <a:txBody>
                    <a:bodyPr/>
                    <a:lstStyle/>
                    <a:p>
                      <a:pPr algn="l" fontAlgn="b"/>
                      <a:r>
                        <a:rPr lang="en-HK" sz="1800" b="1" u="none" strike="noStrike" dirty="0">
                          <a:solidFill>
                            <a:schemeClr val="tx1"/>
                          </a:solidFill>
                          <a:effectLst/>
                          <a:latin typeface="Brill" panose="020F0602050406030203" pitchFamily="34" charset="0"/>
                          <a:cs typeface="Calibri" panose="020F0502020204030204" pitchFamily="34" charset="0"/>
                        </a:rPr>
                        <a:t>status</a:t>
                      </a:r>
                      <a:endParaRPr lang="en-HK" sz="1800" b="1" i="0" u="none" strike="noStrike" dirty="0">
                        <a:solidFill>
                          <a:schemeClr val="tx1"/>
                        </a:solidFill>
                        <a:effectLst/>
                        <a:latin typeface="Brill" panose="020F0602050406030203" pitchFamily="34" charset="0"/>
                        <a:cs typeface="Calibri" panose="020F0502020204030204" pitchFamily="34" charset="0"/>
                      </a:endParaRPr>
                    </a:p>
                  </a:txBody>
                  <a:tcPr marL="6350" marR="6350" marT="6350" marB="0">
                    <a:solidFill>
                      <a:schemeClr val="bg2">
                        <a:lumMod val="75000"/>
                      </a:schemeClr>
                    </a:solidFill>
                  </a:tcPr>
                </a:tc>
                <a:tc>
                  <a:txBody>
                    <a:bodyPr/>
                    <a:lstStyle/>
                    <a:p>
                      <a:pPr algn="l" fontAlgn="b"/>
                      <a:r>
                        <a:rPr lang="en-US" sz="1800" b="1" i="0" u="none" strike="noStrike" kern="1200" dirty="0">
                          <a:solidFill>
                            <a:schemeClr val="tx1"/>
                          </a:solidFill>
                          <a:effectLst/>
                          <a:latin typeface="Brill" panose="020F0602050406030203" pitchFamily="34" charset="0"/>
                          <a:ea typeface="+mn-ea"/>
                          <a:cs typeface="Calibri" panose="020F0502020204030204" pitchFamily="34" charset="0"/>
                        </a:rPr>
                        <a:t>analysis</a:t>
                      </a:r>
                      <a:endParaRPr lang="en-HK" sz="1800" b="1" i="0" u="none" strike="noStrike" kern="1200" dirty="0">
                        <a:solidFill>
                          <a:schemeClr val="tx1"/>
                        </a:solidFill>
                        <a:effectLst/>
                        <a:latin typeface="Brill" panose="020F0602050406030203" pitchFamily="34" charset="0"/>
                        <a:ea typeface="+mn-ea"/>
                        <a:cs typeface="Calibri" panose="020F0502020204030204" pitchFamily="34" charset="0"/>
                      </a:endParaRPr>
                    </a:p>
                  </a:txBody>
                  <a:tcPr marL="6350" marR="6350" marT="6350" marB="0">
                    <a:solidFill>
                      <a:schemeClr val="bg2">
                        <a:lumMod val="75000"/>
                      </a:schemeClr>
                    </a:solidFill>
                  </a:tcPr>
                </a:tc>
                <a:extLst>
                  <a:ext uri="{0D108BD9-81ED-4DB2-BD59-A6C34878D82A}">
                    <a16:rowId xmlns:a16="http://schemas.microsoft.com/office/drawing/2014/main" val="3372260790"/>
                  </a:ext>
                </a:extLst>
              </a:tr>
              <a:tr h="355525">
                <a:tc>
                  <a:txBody>
                    <a:bodyPr/>
                    <a:lstStyle/>
                    <a:p>
                      <a:pPr marL="0" algn="l" defTabSz="457200" rtl="0" eaLnBrk="1" fontAlgn="b" latinLnBrk="0" hangingPunct="1"/>
                      <a:r>
                        <a:rPr lang="en-HK" sz="1800" b="0" u="none" strike="noStrike" kern="1200" dirty="0">
                          <a:solidFill>
                            <a:schemeClr val="accent1"/>
                          </a:solidFill>
                          <a:effectLst/>
                          <a:latin typeface="Brill" panose="020F0602050406030203" pitchFamily="34" charset="0"/>
                          <a:ea typeface="+mn-ea"/>
                          <a:cs typeface="Calibri" panose="020F0502020204030204" pitchFamily="34" charset="0"/>
                        </a:rPr>
                        <a:t>English</a:t>
                      </a:r>
                    </a:p>
                  </a:txBody>
                  <a:tcPr marL="6350" marR="6350" marT="6350" marB="0"/>
                </a:tc>
                <a:tc>
                  <a:txBody>
                    <a:bodyPr/>
                    <a:lstStyle/>
                    <a:p>
                      <a:pPr algn="l" fontAlgn="b"/>
                      <a:r>
                        <a:rPr lang="en-HK" sz="1800" b="0" i="1" u="none" strike="noStrike" dirty="0">
                          <a:solidFill>
                            <a:schemeClr val="accent1"/>
                          </a:solidFill>
                          <a:effectLst/>
                          <a:latin typeface="Brill" panose="020F0602050406030203" pitchFamily="34" charset="0"/>
                          <a:cs typeface="Calibri" panose="020F0502020204030204" pitchFamily="34" charset="0"/>
                        </a:rPr>
                        <a:t>allspice</a:t>
                      </a:r>
                    </a:p>
                  </a:txBody>
                  <a:tcPr marL="6350" marR="6350" marT="6350" marB="0"/>
                </a:tc>
                <a:tc>
                  <a:txBody>
                    <a:bodyPr/>
                    <a:lstStyle/>
                    <a:p>
                      <a:pPr algn="l" fontAlgn="b"/>
                      <a:endParaRPr lang="en-HK" sz="1800" b="0" i="0" u="none" strike="noStrike" dirty="0">
                        <a:solidFill>
                          <a:schemeClr val="accent1"/>
                        </a:solidFill>
                        <a:effectLst/>
                        <a:latin typeface="Brill" panose="020F0602050406030203" pitchFamily="34" charset="0"/>
                        <a:cs typeface="Calibri" panose="020F0502020204030204" pitchFamily="34" charset="0"/>
                      </a:endParaRPr>
                    </a:p>
                  </a:txBody>
                  <a:tcPr marL="6350" marR="6350" marT="6350" marB="0"/>
                </a:tc>
                <a:tc>
                  <a:txBody>
                    <a:bodyPr/>
                    <a:lstStyle/>
                    <a:p>
                      <a:pPr algn="l" fontAlgn="b"/>
                      <a:r>
                        <a:rPr lang="en-HK" sz="1800" b="0" u="none" strike="noStrike" kern="1200" dirty="0">
                          <a:solidFill>
                            <a:schemeClr val="accent1"/>
                          </a:solidFill>
                          <a:effectLst/>
                          <a:latin typeface="Brill" panose="020F0602050406030203" pitchFamily="34" charset="0"/>
                          <a:ea typeface="+mn-ea"/>
                          <a:cs typeface="Calibri" panose="020F0502020204030204" pitchFamily="34" charset="0"/>
                        </a:rPr>
                        <a:t>default</a:t>
                      </a:r>
                    </a:p>
                  </a:txBody>
                  <a:tcPr marL="6350" marR="6350" marT="6350" marB="0"/>
                </a:tc>
                <a:tc>
                  <a:txBody>
                    <a:bodyPr/>
                    <a:lstStyle/>
                    <a:p>
                      <a:pPr algn="l" fontAlgn="b"/>
                      <a:r>
                        <a:rPr lang="en-HK" sz="1800" b="0" i="0" u="none" strike="noStrike" kern="1200" dirty="0">
                          <a:solidFill>
                            <a:schemeClr val="accent1"/>
                          </a:solidFill>
                          <a:effectLst/>
                          <a:latin typeface="Brill" panose="020F0602050406030203" pitchFamily="34" charset="0"/>
                          <a:ea typeface="+mn-ea"/>
                          <a:cs typeface="Calibri" panose="020F0502020204030204" pitchFamily="34" charset="0"/>
                        </a:rPr>
                        <a:t>function + similarity in aroma</a:t>
                      </a:r>
                    </a:p>
                  </a:txBody>
                  <a:tcPr marL="6350" marR="6350" marT="6350" marB="0"/>
                </a:tc>
                <a:extLst>
                  <a:ext uri="{0D108BD9-81ED-4DB2-BD59-A6C34878D82A}">
                    <a16:rowId xmlns:a16="http://schemas.microsoft.com/office/drawing/2014/main" val="3764591141"/>
                  </a:ext>
                </a:extLst>
              </a:tr>
              <a:tr h="355525">
                <a:tc>
                  <a:txBody>
                    <a:bodyPr/>
                    <a:lstStyle/>
                    <a:p>
                      <a:pPr marL="0" algn="l" defTabSz="457200" rtl="0" eaLnBrk="1" fontAlgn="b" latinLnBrk="0" hangingPunct="1"/>
                      <a:r>
                        <a:rPr lang="en-HK" sz="1800" b="0" u="none" strike="noStrike" kern="1200">
                          <a:solidFill>
                            <a:schemeClr val="tx1"/>
                          </a:solidFill>
                          <a:effectLst/>
                          <a:latin typeface="Brill" panose="020F0602050406030203" pitchFamily="34" charset="0"/>
                          <a:ea typeface="+mn-ea"/>
                          <a:cs typeface="Calibri" panose="020F0502020204030204" pitchFamily="34" charset="0"/>
                        </a:rPr>
                        <a:t>English</a:t>
                      </a:r>
                    </a:p>
                  </a:txBody>
                  <a:tcPr marL="6350" marR="6350" marT="6350" marB="0"/>
                </a:tc>
                <a:tc>
                  <a:txBody>
                    <a:bodyPr/>
                    <a:lstStyle/>
                    <a:p>
                      <a:pPr algn="l" fontAlgn="b"/>
                      <a:r>
                        <a:rPr lang="en-HK" sz="1800" b="0" i="1" u="none" strike="noStrike" dirty="0">
                          <a:solidFill>
                            <a:schemeClr val="tx1"/>
                          </a:solidFill>
                          <a:effectLst/>
                          <a:latin typeface="Brill" panose="020F0602050406030203" pitchFamily="34" charset="0"/>
                          <a:cs typeface="Calibri" panose="020F0502020204030204" pitchFamily="34" charset="0"/>
                        </a:rPr>
                        <a:t>newspice</a:t>
                      </a:r>
                    </a:p>
                  </a:txBody>
                  <a:tcPr marL="6350" marR="6350" marT="6350" marB="0"/>
                </a:tc>
                <a:tc>
                  <a:txBody>
                    <a:bodyPr/>
                    <a:lstStyle/>
                    <a:p>
                      <a:pPr algn="l" fontAlgn="b"/>
                      <a:endParaRPr lang="en-HK" sz="1800" b="0" i="0" u="none" strike="noStrike" dirty="0">
                        <a:solidFill>
                          <a:schemeClr val="tx1"/>
                        </a:solidFill>
                        <a:effectLst/>
                        <a:latin typeface="Brill" panose="020F0602050406030203" pitchFamily="34" charset="0"/>
                        <a:cs typeface="Calibri" panose="020F0502020204030204" pitchFamily="34" charset="0"/>
                      </a:endParaRPr>
                    </a:p>
                  </a:txBody>
                  <a:tcPr marL="6350" marR="6350" marT="6350" marB="0"/>
                </a:tc>
                <a:tc>
                  <a:txBody>
                    <a:bodyPr/>
                    <a:lstStyle/>
                    <a:p>
                      <a:pPr algn="l" fontAlgn="b"/>
                      <a:r>
                        <a:rPr lang="en-HK" sz="1800" b="0" u="none" strike="noStrike" kern="1200" dirty="0">
                          <a:solidFill>
                            <a:schemeClr val="tx1"/>
                          </a:solidFill>
                          <a:effectLst/>
                          <a:latin typeface="Brill" panose="020F0602050406030203" pitchFamily="34" charset="0"/>
                          <a:ea typeface="+mn-ea"/>
                          <a:cs typeface="Calibri" panose="020F0502020204030204" pitchFamily="34" charset="0"/>
                        </a:rPr>
                        <a:t>rare</a:t>
                      </a:r>
                    </a:p>
                  </a:txBody>
                  <a:tcPr marL="6350" marR="6350" marT="6350" marB="0"/>
                </a:tc>
                <a:tc>
                  <a:txBody>
                    <a:bodyPr/>
                    <a:lstStyle/>
                    <a:p>
                      <a:pPr algn="l" fontAlgn="b"/>
                      <a:r>
                        <a:rPr lang="en-US" sz="1800" b="0" i="0" u="none" strike="noStrike" kern="1200" dirty="0">
                          <a:solidFill>
                            <a:schemeClr val="tx1"/>
                          </a:solidFill>
                          <a:effectLst/>
                          <a:latin typeface="Brill" panose="020F0602050406030203" pitchFamily="34" charset="0"/>
                          <a:ea typeface="+mn-ea"/>
                          <a:cs typeface="Calibri" panose="020F0502020204030204" pitchFamily="34" charset="0"/>
                        </a:rPr>
                        <a:t>function + geographic origin (New World)</a:t>
                      </a:r>
                    </a:p>
                  </a:txBody>
                  <a:tcPr marL="6350" marR="6350" marT="6350" marB="0"/>
                </a:tc>
                <a:extLst>
                  <a:ext uri="{0D108BD9-81ED-4DB2-BD59-A6C34878D82A}">
                    <a16:rowId xmlns:a16="http://schemas.microsoft.com/office/drawing/2014/main" val="774837521"/>
                  </a:ext>
                </a:extLst>
              </a:tr>
              <a:tr h="355525">
                <a:tc>
                  <a:txBody>
                    <a:bodyPr/>
                    <a:lstStyle/>
                    <a:p>
                      <a:pPr marL="0" algn="l" defTabSz="457200" rtl="0" eaLnBrk="1" fontAlgn="b" latinLnBrk="0" hangingPunct="1"/>
                      <a:r>
                        <a:rPr lang="en-HK" sz="1800" b="0" u="none" strike="noStrike" kern="1200">
                          <a:solidFill>
                            <a:schemeClr val="tx1"/>
                          </a:solidFill>
                          <a:effectLst/>
                          <a:latin typeface="Brill" panose="020F0602050406030203" pitchFamily="34" charset="0"/>
                          <a:ea typeface="+mn-ea"/>
                          <a:cs typeface="Calibri" panose="020F0502020204030204" pitchFamily="34" charset="0"/>
                        </a:rPr>
                        <a:t>English</a:t>
                      </a:r>
                    </a:p>
                  </a:txBody>
                  <a:tcPr marL="6350" marR="6350" marT="6350" marB="0"/>
                </a:tc>
                <a:tc>
                  <a:txBody>
                    <a:bodyPr/>
                    <a:lstStyle/>
                    <a:p>
                      <a:pPr algn="l" fontAlgn="b"/>
                      <a:r>
                        <a:rPr lang="en-HK" sz="1800" b="0" i="1" u="none" strike="noStrike" dirty="0">
                          <a:solidFill>
                            <a:schemeClr val="tx1"/>
                          </a:solidFill>
                          <a:effectLst/>
                          <a:latin typeface="Brill" panose="020F0602050406030203" pitchFamily="34" charset="0"/>
                          <a:cs typeface="Calibri" panose="020F0502020204030204" pitchFamily="34" charset="0"/>
                        </a:rPr>
                        <a:t>four spice</a:t>
                      </a:r>
                    </a:p>
                  </a:txBody>
                  <a:tcPr marL="6350" marR="6350" marT="6350" marB="0"/>
                </a:tc>
                <a:tc>
                  <a:txBody>
                    <a:bodyPr/>
                    <a:lstStyle/>
                    <a:p>
                      <a:pPr algn="l" fontAlgn="b"/>
                      <a:endParaRPr lang="en-HK" sz="1800" b="0" i="0" u="none" strike="noStrike" dirty="0">
                        <a:solidFill>
                          <a:schemeClr val="tx1"/>
                        </a:solidFill>
                        <a:effectLst/>
                        <a:latin typeface="Brill" panose="020F0602050406030203" pitchFamily="34" charset="0"/>
                        <a:cs typeface="Calibri" panose="020F0502020204030204" pitchFamily="34" charset="0"/>
                      </a:endParaRPr>
                    </a:p>
                  </a:txBody>
                  <a:tcPr marL="6350" marR="6350" marT="6350" marB="0"/>
                </a:tc>
                <a:tc>
                  <a:txBody>
                    <a:bodyPr/>
                    <a:lstStyle/>
                    <a:p>
                      <a:pPr algn="l" fontAlgn="b"/>
                      <a:r>
                        <a:rPr lang="en-HK" sz="1800" b="0" u="none" strike="noStrike" kern="1200" dirty="0">
                          <a:solidFill>
                            <a:schemeClr val="tx1"/>
                          </a:solidFill>
                          <a:effectLst/>
                          <a:latin typeface="Brill" panose="020F0602050406030203" pitchFamily="34" charset="0"/>
                          <a:ea typeface="+mn-ea"/>
                          <a:cs typeface="Calibri" panose="020F0502020204030204" pitchFamily="34" charset="0"/>
                        </a:rPr>
                        <a:t>rare</a:t>
                      </a:r>
                    </a:p>
                  </a:txBody>
                  <a:tcPr marL="6350" marR="6350" marT="6350" marB="0"/>
                </a:tc>
                <a:tc>
                  <a:txBody>
                    <a:bodyPr/>
                    <a:lstStyle/>
                    <a:p>
                      <a:pPr algn="l" fontAlgn="b"/>
                      <a:r>
                        <a:rPr lang="en-US" sz="1800" b="0" i="0" u="none" strike="noStrike" kern="1200" dirty="0">
                          <a:solidFill>
                            <a:schemeClr val="tx1"/>
                          </a:solidFill>
                          <a:effectLst/>
                          <a:latin typeface="Brill" panose="020F0602050406030203" pitchFamily="34" charset="0"/>
                          <a:ea typeface="+mn-ea"/>
                          <a:cs typeface="Calibri" panose="020F0502020204030204" pitchFamily="34" charset="0"/>
                        </a:rPr>
                        <a:t>function + similarity in aroma (of the four popular spices)</a:t>
                      </a:r>
                    </a:p>
                  </a:txBody>
                  <a:tcPr marL="6350" marR="6350" marT="6350" marB="0"/>
                </a:tc>
                <a:extLst>
                  <a:ext uri="{0D108BD9-81ED-4DB2-BD59-A6C34878D82A}">
                    <a16:rowId xmlns:a16="http://schemas.microsoft.com/office/drawing/2014/main" val="639536956"/>
                  </a:ext>
                </a:extLst>
              </a:tr>
              <a:tr h="364477">
                <a:tc>
                  <a:txBody>
                    <a:bodyPr/>
                    <a:lstStyle/>
                    <a:p>
                      <a:pPr marL="0" algn="l" defTabSz="457200" rtl="0" eaLnBrk="1" fontAlgn="b" latinLnBrk="0" hangingPunct="1"/>
                      <a:r>
                        <a:rPr lang="en-HK" sz="1800" b="0" u="none" strike="noStrike" kern="1200" dirty="0">
                          <a:solidFill>
                            <a:schemeClr val="tx1"/>
                          </a:solidFill>
                          <a:effectLst/>
                          <a:latin typeface="Brill" panose="020F0602050406030203" pitchFamily="34" charset="0"/>
                          <a:ea typeface="+mn-ea"/>
                          <a:cs typeface="Calibri" panose="020F0502020204030204" pitchFamily="34" charset="0"/>
                        </a:rPr>
                        <a:t>English</a:t>
                      </a:r>
                    </a:p>
                  </a:txBody>
                  <a:tcPr marL="6350" marR="6350" marT="6350" marB="0"/>
                </a:tc>
                <a:tc>
                  <a:txBody>
                    <a:bodyPr/>
                    <a:lstStyle/>
                    <a:p>
                      <a:pPr algn="l" fontAlgn="b"/>
                      <a:r>
                        <a:rPr lang="en-HK" sz="1800" b="0" i="1" u="none" strike="noStrike" dirty="0">
                          <a:solidFill>
                            <a:schemeClr val="tx1"/>
                          </a:solidFill>
                          <a:effectLst/>
                          <a:latin typeface="Brill" panose="020F0602050406030203" pitchFamily="34" charset="0"/>
                          <a:cs typeface="Calibri" panose="020F0502020204030204" pitchFamily="34" charset="0"/>
                        </a:rPr>
                        <a:t>Jamaica pepper</a:t>
                      </a:r>
                    </a:p>
                  </a:txBody>
                  <a:tcPr marL="6350" marR="6350" marT="6350" marB="0"/>
                </a:tc>
                <a:tc>
                  <a:txBody>
                    <a:bodyPr/>
                    <a:lstStyle/>
                    <a:p>
                      <a:pPr algn="l" fontAlgn="b"/>
                      <a:endParaRPr lang="en-HK" sz="1800" b="0" i="0" u="none" strike="noStrike" dirty="0">
                        <a:solidFill>
                          <a:schemeClr val="tx1"/>
                        </a:solidFill>
                        <a:effectLst/>
                        <a:latin typeface="Brill" panose="020F0602050406030203" pitchFamily="34" charset="0"/>
                        <a:cs typeface="Calibri" panose="020F0502020204030204" pitchFamily="34" charset="0"/>
                      </a:endParaRPr>
                    </a:p>
                  </a:txBody>
                  <a:tcPr marL="6350" marR="6350" marT="6350" marB="0"/>
                </a:tc>
                <a:tc>
                  <a:txBody>
                    <a:bodyPr/>
                    <a:lstStyle/>
                    <a:p>
                      <a:pPr algn="l" fontAlgn="b"/>
                      <a:r>
                        <a:rPr lang="en-HK" sz="1800" b="0" u="none" strike="noStrike" kern="1200" dirty="0">
                          <a:solidFill>
                            <a:schemeClr val="tx1"/>
                          </a:solidFill>
                          <a:effectLst/>
                          <a:latin typeface="Brill" panose="020F0602050406030203" pitchFamily="34" charset="0"/>
                          <a:ea typeface="+mn-ea"/>
                          <a:cs typeface="Calibri" panose="020F0502020204030204" pitchFamily="34" charset="0"/>
                        </a:rPr>
                        <a:t>alt; historic</a:t>
                      </a:r>
                    </a:p>
                  </a:txBody>
                  <a:tcPr marL="6350" marR="6350" marT="6350" marB="0"/>
                </a:tc>
                <a:tc>
                  <a:txBody>
                    <a:bodyPr/>
                    <a:lstStyle/>
                    <a:p>
                      <a:pPr algn="l" fontAlgn="b"/>
                      <a:r>
                        <a:rPr lang="en-US" sz="1800" b="0" i="0" u="none" strike="noStrike" kern="1200" dirty="0">
                          <a:solidFill>
                            <a:schemeClr val="tx1"/>
                          </a:solidFill>
                          <a:effectLst/>
                          <a:latin typeface="Brill" panose="020F0602050406030203" pitchFamily="34" charset="0"/>
                          <a:ea typeface="+mn-ea"/>
                          <a:cs typeface="Calibri" panose="020F0502020204030204" pitchFamily="34" charset="0"/>
                        </a:rPr>
                        <a:t>similarity in appearance and role + geographic origin</a:t>
                      </a:r>
                    </a:p>
                  </a:txBody>
                  <a:tcPr marL="6350" marR="6350" marT="6350" marB="0"/>
                </a:tc>
                <a:extLst>
                  <a:ext uri="{0D108BD9-81ED-4DB2-BD59-A6C34878D82A}">
                    <a16:rowId xmlns:a16="http://schemas.microsoft.com/office/drawing/2014/main" val="1716084468"/>
                  </a:ext>
                </a:extLst>
              </a:tr>
              <a:tr h="355525">
                <a:tc>
                  <a:txBody>
                    <a:bodyPr/>
                    <a:lstStyle/>
                    <a:p>
                      <a:pPr marL="0" algn="l" defTabSz="457200" rtl="0" eaLnBrk="1" fontAlgn="b" latinLnBrk="0" hangingPunct="1"/>
                      <a:r>
                        <a:rPr lang="en-HK" sz="1800" b="0" u="none" strike="noStrike" kern="1200" dirty="0">
                          <a:solidFill>
                            <a:schemeClr val="tx1"/>
                          </a:solidFill>
                          <a:effectLst/>
                          <a:latin typeface="Brill" panose="020F0602050406030203" pitchFamily="34" charset="0"/>
                          <a:ea typeface="+mn-ea"/>
                          <a:cs typeface="Calibri" panose="020F0502020204030204" pitchFamily="34" charset="0"/>
                        </a:rPr>
                        <a:t>English</a:t>
                      </a:r>
                    </a:p>
                  </a:txBody>
                  <a:tcPr marL="6350" marR="6350" marT="6350" marB="0"/>
                </a:tc>
                <a:tc>
                  <a:txBody>
                    <a:bodyPr/>
                    <a:lstStyle/>
                    <a:p>
                      <a:pPr algn="l" fontAlgn="b"/>
                      <a:r>
                        <a:rPr lang="en-HK" sz="1800" b="0" i="1" u="none" strike="noStrike">
                          <a:solidFill>
                            <a:schemeClr val="tx1"/>
                          </a:solidFill>
                          <a:effectLst/>
                          <a:latin typeface="Brill" panose="020F0602050406030203" pitchFamily="34" charset="0"/>
                          <a:cs typeface="Calibri" panose="020F0502020204030204" pitchFamily="34" charset="0"/>
                        </a:rPr>
                        <a:t>myrtle pepper</a:t>
                      </a:r>
                    </a:p>
                  </a:txBody>
                  <a:tcPr marL="6350" marR="6350" marT="6350" marB="0"/>
                </a:tc>
                <a:tc>
                  <a:txBody>
                    <a:bodyPr/>
                    <a:lstStyle/>
                    <a:p>
                      <a:pPr algn="l" fontAlgn="b"/>
                      <a:endParaRPr lang="en-HK" sz="1800" b="0" i="0" u="none" strike="noStrike" dirty="0">
                        <a:solidFill>
                          <a:schemeClr val="tx1"/>
                        </a:solidFill>
                        <a:effectLst/>
                        <a:latin typeface="Brill" panose="020F0602050406030203" pitchFamily="34" charset="0"/>
                        <a:cs typeface="Calibri" panose="020F0502020204030204" pitchFamily="34" charset="0"/>
                      </a:endParaRPr>
                    </a:p>
                  </a:txBody>
                  <a:tcPr marL="6350" marR="6350" marT="6350" marB="0"/>
                </a:tc>
                <a:tc>
                  <a:txBody>
                    <a:bodyPr/>
                    <a:lstStyle/>
                    <a:p>
                      <a:pPr algn="l" fontAlgn="b"/>
                      <a:r>
                        <a:rPr lang="en-HK" sz="1800" b="0" u="none" strike="noStrike" kern="1200" dirty="0">
                          <a:solidFill>
                            <a:schemeClr val="tx1"/>
                          </a:solidFill>
                          <a:effectLst/>
                          <a:latin typeface="Brill" panose="020F0602050406030203" pitchFamily="34" charset="0"/>
                          <a:ea typeface="+mn-ea"/>
                          <a:cs typeface="Calibri" panose="020F0502020204030204" pitchFamily="34" charset="0"/>
                        </a:rPr>
                        <a:t>rare</a:t>
                      </a:r>
                    </a:p>
                  </a:txBody>
                  <a:tcPr marL="6350" marR="6350" marT="6350" marB="0"/>
                </a:tc>
                <a:tc>
                  <a:txBody>
                    <a:bodyPr/>
                    <a:lstStyle/>
                    <a:p>
                      <a:pPr algn="l" fontAlgn="b"/>
                      <a:r>
                        <a:rPr lang="en-US" sz="1800" b="0" i="0" u="none" strike="noStrike" kern="1200" dirty="0">
                          <a:solidFill>
                            <a:schemeClr val="tx1"/>
                          </a:solidFill>
                          <a:effectLst/>
                          <a:latin typeface="Brill" panose="020F0602050406030203" pitchFamily="34" charset="0"/>
                          <a:ea typeface="+mn-ea"/>
                          <a:cs typeface="Calibri" panose="020F0502020204030204" pitchFamily="34" charset="0"/>
                        </a:rPr>
                        <a:t>similarity in appearance and role + similarity in appearance</a:t>
                      </a:r>
                    </a:p>
                  </a:txBody>
                  <a:tcPr marL="6350" marR="6350" marT="6350" marB="0"/>
                </a:tc>
                <a:extLst>
                  <a:ext uri="{0D108BD9-81ED-4DB2-BD59-A6C34878D82A}">
                    <a16:rowId xmlns:a16="http://schemas.microsoft.com/office/drawing/2014/main" val="350418508"/>
                  </a:ext>
                </a:extLst>
              </a:tr>
              <a:tr h="355525">
                <a:tc>
                  <a:txBody>
                    <a:bodyPr/>
                    <a:lstStyle/>
                    <a:p>
                      <a:pPr marL="0" algn="l" defTabSz="457200" rtl="0" eaLnBrk="1" fontAlgn="b" latinLnBrk="0" hangingPunct="1"/>
                      <a:r>
                        <a:rPr lang="en-HK" sz="1800" b="0" u="none" strike="noStrike" kern="1200" dirty="0">
                          <a:solidFill>
                            <a:schemeClr val="tx1"/>
                          </a:solidFill>
                          <a:effectLst/>
                          <a:latin typeface="Brill" panose="020F0602050406030203" pitchFamily="34" charset="0"/>
                          <a:ea typeface="+mn-ea"/>
                          <a:cs typeface="Calibri" panose="020F0502020204030204" pitchFamily="34" charset="0"/>
                        </a:rPr>
                        <a:t>English</a:t>
                      </a:r>
                    </a:p>
                  </a:txBody>
                  <a:tcPr marL="6350" marR="6350" marT="6350" marB="0"/>
                </a:tc>
                <a:tc>
                  <a:txBody>
                    <a:bodyPr/>
                    <a:lstStyle/>
                    <a:p>
                      <a:pPr algn="l" fontAlgn="b"/>
                      <a:r>
                        <a:rPr lang="en-HK" sz="1800" b="0" i="1" u="none" strike="noStrike" dirty="0">
                          <a:solidFill>
                            <a:schemeClr val="tx1"/>
                          </a:solidFill>
                          <a:effectLst/>
                          <a:latin typeface="Brill" panose="020F0602050406030203" pitchFamily="34" charset="0"/>
                          <a:cs typeface="Calibri" panose="020F0502020204030204" pitchFamily="34" charset="0"/>
                        </a:rPr>
                        <a:t>clove pepper</a:t>
                      </a:r>
                    </a:p>
                  </a:txBody>
                  <a:tcPr marL="6350" marR="6350" marT="6350" marB="0"/>
                </a:tc>
                <a:tc>
                  <a:txBody>
                    <a:bodyPr/>
                    <a:lstStyle/>
                    <a:p>
                      <a:pPr algn="l" fontAlgn="b"/>
                      <a:endParaRPr lang="en-HK" sz="1800" b="0" i="0" u="none" strike="noStrike" dirty="0">
                        <a:solidFill>
                          <a:schemeClr val="tx1"/>
                        </a:solidFill>
                        <a:effectLst/>
                        <a:latin typeface="Brill" panose="020F0602050406030203" pitchFamily="34" charset="0"/>
                        <a:cs typeface="Calibri" panose="020F0502020204030204" pitchFamily="34" charset="0"/>
                      </a:endParaRPr>
                    </a:p>
                  </a:txBody>
                  <a:tcPr marL="6350" marR="6350" marT="6350" marB="0"/>
                </a:tc>
                <a:tc>
                  <a:txBody>
                    <a:bodyPr/>
                    <a:lstStyle/>
                    <a:p>
                      <a:pPr algn="l" fontAlgn="b"/>
                      <a:r>
                        <a:rPr lang="en-HK" sz="1800" b="0" u="none" strike="noStrike" kern="1200" dirty="0">
                          <a:solidFill>
                            <a:schemeClr val="tx1"/>
                          </a:solidFill>
                          <a:effectLst/>
                          <a:latin typeface="Brill" panose="020F0602050406030203" pitchFamily="34" charset="0"/>
                          <a:ea typeface="+mn-ea"/>
                          <a:cs typeface="Calibri" panose="020F0502020204030204" pitchFamily="34" charset="0"/>
                        </a:rPr>
                        <a:t>historic</a:t>
                      </a:r>
                    </a:p>
                  </a:txBody>
                  <a:tcPr marL="6350" marR="6350" marT="6350" marB="0"/>
                </a:tc>
                <a:tc>
                  <a:txBody>
                    <a:bodyPr/>
                    <a:lstStyle/>
                    <a:p>
                      <a:pPr algn="l" fontAlgn="b"/>
                      <a:r>
                        <a:rPr lang="en-US" sz="1800" b="0" i="0" u="none" strike="noStrike" kern="1200" dirty="0">
                          <a:solidFill>
                            <a:schemeClr val="tx1"/>
                          </a:solidFill>
                          <a:effectLst/>
                          <a:latin typeface="Brill" panose="020F0602050406030203" pitchFamily="34" charset="0"/>
                          <a:ea typeface="+mn-ea"/>
                          <a:cs typeface="Calibri" panose="020F0502020204030204" pitchFamily="34" charset="0"/>
                        </a:rPr>
                        <a:t>similarity in appearance and role + similarity in aroma </a:t>
                      </a:r>
                    </a:p>
                  </a:txBody>
                  <a:tcPr marL="6350" marR="6350" marT="6350" marB="0"/>
                </a:tc>
                <a:extLst>
                  <a:ext uri="{0D108BD9-81ED-4DB2-BD59-A6C34878D82A}">
                    <a16:rowId xmlns:a16="http://schemas.microsoft.com/office/drawing/2014/main" val="3994291449"/>
                  </a:ext>
                </a:extLst>
              </a:tr>
              <a:tr h="355525">
                <a:tc>
                  <a:txBody>
                    <a:bodyPr/>
                    <a:lstStyle/>
                    <a:p>
                      <a:pPr marL="0" algn="l" defTabSz="457200" rtl="0" eaLnBrk="1" fontAlgn="b" latinLnBrk="0" hangingPunct="1"/>
                      <a:r>
                        <a:rPr lang="en-HK" sz="1800" b="0" u="none" strike="noStrike" kern="1200" dirty="0">
                          <a:solidFill>
                            <a:schemeClr val="tx1"/>
                          </a:solidFill>
                          <a:effectLst/>
                          <a:latin typeface="Brill" panose="020F0602050406030203" pitchFamily="34" charset="0"/>
                          <a:ea typeface="+mn-ea"/>
                          <a:cs typeface="Calibri" panose="020F0502020204030204" pitchFamily="34" charset="0"/>
                        </a:rPr>
                        <a:t>English</a:t>
                      </a:r>
                    </a:p>
                  </a:txBody>
                  <a:tcPr marL="6350" marR="6350" marT="6350" marB="0"/>
                </a:tc>
                <a:tc>
                  <a:txBody>
                    <a:bodyPr/>
                    <a:lstStyle/>
                    <a:p>
                      <a:pPr algn="l" fontAlgn="b"/>
                      <a:r>
                        <a:rPr lang="en-HK" sz="1800" b="0" i="1" u="none" strike="noStrike" dirty="0">
                          <a:solidFill>
                            <a:schemeClr val="tx1"/>
                          </a:solidFill>
                          <a:effectLst/>
                          <a:latin typeface="Brill" panose="020F0602050406030203" pitchFamily="34" charset="0"/>
                          <a:cs typeface="Calibri" panose="020F0502020204030204" pitchFamily="34" charset="0"/>
                        </a:rPr>
                        <a:t>pimento</a:t>
                      </a:r>
                    </a:p>
                  </a:txBody>
                  <a:tcPr marL="6350" marR="6350" marT="6350" marB="0"/>
                </a:tc>
                <a:tc>
                  <a:txBody>
                    <a:bodyPr/>
                    <a:lstStyle/>
                    <a:p>
                      <a:pPr algn="l" fontAlgn="b"/>
                      <a:r>
                        <a:rPr lang="en-HK" sz="1800" b="0" u="none" strike="noStrike" dirty="0">
                          <a:solidFill>
                            <a:schemeClr val="tx1"/>
                          </a:solidFill>
                          <a:effectLst/>
                          <a:latin typeface="Brill" panose="020F0602050406030203" pitchFamily="34" charset="0"/>
                          <a:cs typeface="Calibri" panose="020F0502020204030204" pitchFamily="34" charset="0"/>
                        </a:rPr>
                        <a:t>pepper</a:t>
                      </a:r>
                      <a:endParaRPr lang="en-HK" sz="1800" b="0" i="0" u="none" strike="noStrike" dirty="0">
                        <a:solidFill>
                          <a:schemeClr val="tx1"/>
                        </a:solidFill>
                        <a:effectLst/>
                        <a:latin typeface="Brill" panose="020F0602050406030203" pitchFamily="34" charset="0"/>
                        <a:cs typeface="Calibri" panose="020F0502020204030204" pitchFamily="34" charset="0"/>
                      </a:endParaRPr>
                    </a:p>
                  </a:txBody>
                  <a:tcPr marL="6350" marR="6350" marT="6350" marB="0"/>
                </a:tc>
                <a:tc>
                  <a:txBody>
                    <a:bodyPr/>
                    <a:lstStyle/>
                    <a:p>
                      <a:pPr algn="l" fontAlgn="b"/>
                      <a:r>
                        <a:rPr lang="en-HK" sz="1800" b="0" u="none" strike="noStrike" kern="1200" dirty="0">
                          <a:solidFill>
                            <a:schemeClr val="tx1"/>
                          </a:solidFill>
                          <a:effectLst/>
                          <a:latin typeface="Brill" panose="020F0602050406030203" pitchFamily="34" charset="0"/>
                          <a:ea typeface="+mn-ea"/>
                          <a:cs typeface="Calibri" panose="020F0502020204030204" pitchFamily="34" charset="0"/>
                        </a:rPr>
                        <a:t>alt; historic</a:t>
                      </a:r>
                    </a:p>
                  </a:txBody>
                  <a:tcPr marL="6350" marR="6350" marT="6350" marB="0"/>
                </a:tc>
                <a:tc>
                  <a:txBody>
                    <a:bodyPr/>
                    <a:lstStyle/>
                    <a:p>
                      <a:pPr algn="l" fontAlgn="b"/>
                      <a:r>
                        <a:rPr lang="en-HK" sz="1800" b="0" i="0" u="none" strike="noStrike" kern="1200" dirty="0">
                          <a:solidFill>
                            <a:schemeClr val="tx1"/>
                          </a:solidFill>
                          <a:effectLst/>
                          <a:latin typeface="Brill" panose="020F0602050406030203" pitchFamily="34" charset="0"/>
                          <a:ea typeface="+mn-ea"/>
                          <a:cs typeface="Calibri" panose="020F0502020204030204" pitchFamily="34" charset="0"/>
                        </a:rPr>
                        <a:t>foreign word from Portuguese &lt; Latin</a:t>
                      </a:r>
                    </a:p>
                  </a:txBody>
                  <a:tcPr marL="6350" marR="6350" marT="6350" marB="0"/>
                </a:tc>
                <a:extLst>
                  <a:ext uri="{0D108BD9-81ED-4DB2-BD59-A6C34878D82A}">
                    <a16:rowId xmlns:a16="http://schemas.microsoft.com/office/drawing/2014/main" val="1006981473"/>
                  </a:ext>
                </a:extLst>
              </a:tr>
              <a:tr h="355525">
                <a:tc>
                  <a:txBody>
                    <a:bodyPr/>
                    <a:lstStyle/>
                    <a:p>
                      <a:pPr marL="0" algn="l" defTabSz="457200" rtl="0" eaLnBrk="1" fontAlgn="b" latinLnBrk="0" hangingPunct="1"/>
                      <a:r>
                        <a:rPr lang="en-HK" sz="1800" b="0" u="none" strike="noStrike" kern="1200" dirty="0">
                          <a:solidFill>
                            <a:schemeClr val="tx1"/>
                          </a:solidFill>
                          <a:effectLst/>
                          <a:latin typeface="Brill" panose="020F0602050406030203" pitchFamily="34" charset="0"/>
                          <a:ea typeface="+mn-ea"/>
                          <a:cs typeface="Calibri" panose="020F0502020204030204" pitchFamily="34" charset="0"/>
                        </a:rPr>
                        <a:t>English</a:t>
                      </a:r>
                    </a:p>
                  </a:txBody>
                  <a:tcPr marL="6350" marR="6350" marT="6350" marB="0"/>
                </a:tc>
                <a:tc>
                  <a:txBody>
                    <a:bodyPr/>
                    <a:lstStyle/>
                    <a:p>
                      <a:pPr algn="l" fontAlgn="b"/>
                      <a:r>
                        <a:rPr lang="en-HK" sz="1800" b="0" i="1" u="none" strike="noStrike" dirty="0">
                          <a:solidFill>
                            <a:schemeClr val="tx1"/>
                          </a:solidFill>
                          <a:effectLst/>
                          <a:latin typeface="Brill" panose="020F0602050406030203" pitchFamily="34" charset="0"/>
                          <a:cs typeface="Calibri" panose="020F0502020204030204" pitchFamily="34" charset="0"/>
                        </a:rPr>
                        <a:t>pimiento</a:t>
                      </a:r>
                    </a:p>
                  </a:txBody>
                  <a:tcPr marL="6350" marR="6350" marT="6350" marB="0"/>
                </a:tc>
                <a:tc>
                  <a:txBody>
                    <a:bodyPr/>
                    <a:lstStyle/>
                    <a:p>
                      <a:pPr algn="l" fontAlgn="b"/>
                      <a:r>
                        <a:rPr lang="en-HK" sz="1800" b="0" u="none" strike="noStrike" dirty="0">
                          <a:solidFill>
                            <a:schemeClr val="tx1"/>
                          </a:solidFill>
                          <a:effectLst/>
                          <a:latin typeface="Brill" panose="020F0602050406030203" pitchFamily="34" charset="0"/>
                          <a:cs typeface="Calibri" panose="020F0502020204030204" pitchFamily="34" charset="0"/>
                        </a:rPr>
                        <a:t>pepper</a:t>
                      </a:r>
                      <a:endParaRPr lang="en-HK" sz="1800" b="0" i="0" u="none" strike="noStrike" dirty="0">
                        <a:solidFill>
                          <a:schemeClr val="tx1"/>
                        </a:solidFill>
                        <a:effectLst/>
                        <a:latin typeface="Brill" panose="020F0602050406030203" pitchFamily="34" charset="0"/>
                        <a:cs typeface="Calibri" panose="020F0502020204030204" pitchFamily="34" charset="0"/>
                      </a:endParaRPr>
                    </a:p>
                  </a:txBody>
                  <a:tcPr marL="6350" marR="6350" marT="6350" marB="0"/>
                </a:tc>
                <a:tc>
                  <a:txBody>
                    <a:bodyPr/>
                    <a:lstStyle/>
                    <a:p>
                      <a:pPr algn="l" fontAlgn="b"/>
                      <a:r>
                        <a:rPr lang="en-HK" sz="1800" b="0" u="none" strike="noStrike" kern="1200" dirty="0">
                          <a:solidFill>
                            <a:schemeClr val="tx1"/>
                          </a:solidFill>
                          <a:effectLst/>
                          <a:latin typeface="Brill" panose="020F0602050406030203" pitchFamily="34" charset="0"/>
                          <a:ea typeface="+mn-ea"/>
                          <a:cs typeface="Calibri" panose="020F0502020204030204" pitchFamily="34" charset="0"/>
                        </a:rPr>
                        <a:t>rare</a:t>
                      </a:r>
                    </a:p>
                  </a:txBody>
                  <a:tcPr marL="6350" marR="6350" marT="6350" marB="0"/>
                </a:tc>
                <a:tc>
                  <a:txBody>
                    <a:bodyPr/>
                    <a:lstStyle/>
                    <a:p>
                      <a:pPr algn="l" fontAlgn="b"/>
                      <a:r>
                        <a:rPr lang="en-HK" sz="1800" b="0" i="0" u="none" strike="noStrike" kern="1200" dirty="0">
                          <a:solidFill>
                            <a:schemeClr val="tx1"/>
                          </a:solidFill>
                          <a:effectLst/>
                          <a:latin typeface="Brill" panose="020F0602050406030203" pitchFamily="34" charset="0"/>
                          <a:ea typeface="+mn-ea"/>
                          <a:cs typeface="Calibri" panose="020F0502020204030204" pitchFamily="34" charset="0"/>
                        </a:rPr>
                        <a:t>foreign word from Spanish &lt; Latin</a:t>
                      </a:r>
                    </a:p>
                  </a:txBody>
                  <a:tcPr marL="6350" marR="6350" marT="6350" marB="0"/>
                </a:tc>
                <a:extLst>
                  <a:ext uri="{0D108BD9-81ED-4DB2-BD59-A6C34878D82A}">
                    <a16:rowId xmlns:a16="http://schemas.microsoft.com/office/drawing/2014/main" val="597048306"/>
                  </a:ext>
                </a:extLst>
              </a:tr>
            </a:tbl>
          </a:graphicData>
        </a:graphic>
      </p:graphicFrame>
      <p:sp>
        <p:nvSpPr>
          <p:cNvPr id="8" name="TextBox 7">
            <a:extLst>
              <a:ext uri="{FF2B5EF4-FFF2-40B4-BE49-F238E27FC236}">
                <a16:creationId xmlns:a16="http://schemas.microsoft.com/office/drawing/2014/main" id="{CC964D3C-B5DA-40F9-B9A7-EB8D330A4D41}"/>
              </a:ext>
            </a:extLst>
          </p:cNvPr>
          <p:cNvSpPr txBox="1"/>
          <p:nvPr/>
        </p:nvSpPr>
        <p:spPr>
          <a:xfrm>
            <a:off x="656583" y="5312000"/>
            <a:ext cx="11297651" cy="1200329"/>
          </a:xfrm>
          <a:prstGeom prst="rect">
            <a:avLst/>
          </a:prstGeom>
          <a:noFill/>
        </p:spPr>
        <p:txBody>
          <a:bodyPr wrap="square">
            <a:spAutoFit/>
          </a:bodyPr>
          <a:lstStyle/>
          <a:p>
            <a:pPr marL="285750" indent="-285750">
              <a:buFont typeface="Arial" panose="020B0604020202020204" pitchFamily="34" charset="0"/>
              <a:buChar char="•"/>
            </a:pPr>
            <a:r>
              <a:rPr lang="en-HK" dirty="0"/>
              <a:t>The native Ta</a:t>
            </a:r>
            <a:r>
              <a:rPr lang="hu-HU" dirty="0"/>
              <a:t>í</a:t>
            </a:r>
            <a:r>
              <a:rPr lang="en-US" dirty="0"/>
              <a:t>no word for it is lost    –   b</a:t>
            </a:r>
            <a:r>
              <a:rPr lang="en-HK" dirty="0"/>
              <a:t>arbecue (</a:t>
            </a:r>
            <a:r>
              <a:rPr lang="en-HK" dirty="0" err="1"/>
              <a:t>barbakoa</a:t>
            </a:r>
            <a:r>
              <a:rPr lang="en-HK" dirty="0"/>
              <a:t>)</a:t>
            </a:r>
            <a:endParaRPr lang="hu-HU" dirty="0"/>
          </a:p>
          <a:p>
            <a:pPr marL="285750" indent="-285750">
              <a:buFont typeface="Arial" panose="020B0604020202020204" pitchFamily="34" charset="0"/>
              <a:buChar char="•"/>
            </a:pPr>
            <a:r>
              <a:rPr lang="en-US" dirty="0"/>
              <a:t>Other European languages follow the same ideas: </a:t>
            </a:r>
            <a:r>
              <a:rPr lang="hu-HU" dirty="0"/>
              <a:t>Italian</a:t>
            </a:r>
            <a:r>
              <a:rPr lang="en-US" dirty="0"/>
              <a:t>: </a:t>
            </a:r>
            <a:r>
              <a:rPr lang="it-IT" i="1" dirty="0"/>
              <a:t>pepe della Giamaica</a:t>
            </a:r>
            <a:r>
              <a:rPr lang="en-US" dirty="0"/>
              <a:t>; </a:t>
            </a:r>
            <a:br>
              <a:rPr lang="en-US" dirty="0"/>
            </a:br>
            <a:r>
              <a:rPr lang="en-US" dirty="0"/>
              <a:t>	French: </a:t>
            </a:r>
            <a:r>
              <a:rPr lang="fr-FR" i="1" dirty="0"/>
              <a:t>quatre-épices</a:t>
            </a:r>
            <a:r>
              <a:rPr lang="fr-FR" dirty="0"/>
              <a:t>; German: </a:t>
            </a:r>
            <a:r>
              <a:rPr lang="de-DE" i="1" dirty="0"/>
              <a:t>Neugewürz</a:t>
            </a:r>
            <a:r>
              <a:rPr lang="de-DE" dirty="0"/>
              <a:t>; Turkish: </a:t>
            </a:r>
            <a:r>
              <a:rPr lang="tr-TR" i="1" dirty="0"/>
              <a:t>yenibahar</a:t>
            </a:r>
            <a:r>
              <a:rPr lang="en-US" dirty="0"/>
              <a:t>; Hungarian: </a:t>
            </a:r>
            <a:r>
              <a:rPr lang="en-US" i="1" dirty="0" err="1"/>
              <a:t>szegf</a:t>
            </a:r>
            <a:r>
              <a:rPr lang="hu-HU" i="1" dirty="0"/>
              <a:t>űbors</a:t>
            </a:r>
            <a:endParaRPr lang="en-US" i="1" dirty="0"/>
          </a:p>
          <a:p>
            <a:pPr marL="285750" indent="-285750">
              <a:buFont typeface="Arial" panose="020B0604020202020204" pitchFamily="34" charset="0"/>
              <a:buChar char="•"/>
            </a:pPr>
            <a:r>
              <a:rPr lang="en-US" dirty="0"/>
              <a:t>People are often confused because of the names when they only use it ground: is it a spice mix?</a:t>
            </a:r>
            <a:endParaRPr lang="en-HK" dirty="0"/>
          </a:p>
        </p:txBody>
      </p:sp>
      <p:sp>
        <p:nvSpPr>
          <p:cNvPr id="3" name="Date Placeholder 2">
            <a:extLst>
              <a:ext uri="{FF2B5EF4-FFF2-40B4-BE49-F238E27FC236}">
                <a16:creationId xmlns:a16="http://schemas.microsoft.com/office/drawing/2014/main" id="{A635300E-C9A8-AE8D-4B01-560BFB374AE4}"/>
              </a:ext>
            </a:extLst>
          </p:cNvPr>
          <p:cNvSpPr>
            <a:spLocks noGrp="1"/>
          </p:cNvSpPr>
          <p:nvPr>
            <p:ph type="dt" sz="half" idx="10"/>
          </p:nvPr>
        </p:nvSpPr>
        <p:spPr/>
        <p:txBody>
          <a:bodyPr/>
          <a:lstStyle/>
          <a:p>
            <a:fld id="{411656C5-1324-4377-B232-3008135FDBF2}" type="datetime1">
              <a:rPr lang="en-GB" smtClean="0"/>
              <a:t>16/12/2022</a:t>
            </a:fld>
            <a:endParaRPr lang="en-GB"/>
          </a:p>
        </p:txBody>
      </p:sp>
      <p:sp>
        <p:nvSpPr>
          <p:cNvPr id="5" name="Footer Placeholder 4">
            <a:extLst>
              <a:ext uri="{FF2B5EF4-FFF2-40B4-BE49-F238E27FC236}">
                <a16:creationId xmlns:a16="http://schemas.microsoft.com/office/drawing/2014/main" id="{35BC87D7-021C-0160-D7C6-6CA99FED38F3}"/>
              </a:ext>
            </a:extLst>
          </p:cNvPr>
          <p:cNvSpPr>
            <a:spLocks noGrp="1"/>
          </p:cNvSpPr>
          <p:nvPr>
            <p:ph type="ftr" sz="quarter" idx="11"/>
          </p:nvPr>
        </p:nvSpPr>
        <p:spPr/>
        <p:txBody>
          <a:bodyPr/>
          <a:lstStyle/>
          <a:p>
            <a:r>
              <a:rPr lang="en-GB"/>
              <a:t>Gábor Parti - JWLLP 2022</a:t>
            </a:r>
          </a:p>
        </p:txBody>
      </p:sp>
      <p:sp>
        <p:nvSpPr>
          <p:cNvPr id="6" name="Slide Number Placeholder 5">
            <a:extLst>
              <a:ext uri="{FF2B5EF4-FFF2-40B4-BE49-F238E27FC236}">
                <a16:creationId xmlns:a16="http://schemas.microsoft.com/office/drawing/2014/main" id="{17B40948-BE44-F846-D28F-12A39CDEED20}"/>
              </a:ext>
            </a:extLst>
          </p:cNvPr>
          <p:cNvSpPr>
            <a:spLocks noGrp="1"/>
          </p:cNvSpPr>
          <p:nvPr>
            <p:ph type="sldNum" sz="quarter" idx="12"/>
          </p:nvPr>
        </p:nvSpPr>
        <p:spPr/>
        <p:txBody>
          <a:bodyPr/>
          <a:lstStyle/>
          <a:p>
            <a:fld id="{5A9594EE-3C2D-4CBF-82B7-A2DDF24CED64}" type="slidenum">
              <a:rPr lang="en-GB" smtClean="0"/>
              <a:t>43</a:t>
            </a:fld>
            <a:endParaRPr lang="en-GB"/>
          </a:p>
        </p:txBody>
      </p:sp>
      <p:sp>
        <p:nvSpPr>
          <p:cNvPr id="7" name="PB">
            <a:extLst>
              <a:ext uri="{FF2B5EF4-FFF2-40B4-BE49-F238E27FC236}">
                <a16:creationId xmlns:a16="http://schemas.microsoft.com/office/drawing/2014/main" id="{379FBE01-F070-8BE7-F013-236F997C6865}"/>
              </a:ext>
            </a:extLst>
          </p:cNvPr>
          <p:cNvSpPr/>
          <p:nvPr/>
        </p:nvSpPr>
        <p:spPr>
          <a:xfrm>
            <a:off x="0" y="6705600"/>
            <a:ext cx="9197473"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504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A8AF705-7AC6-4330-B5B8-A4560A2FB20F}"/>
              </a:ext>
            </a:extLst>
          </p:cNvPr>
          <p:cNvGraphicFramePr>
            <a:graphicFrameLocks noGrp="1"/>
          </p:cNvGraphicFramePr>
          <p:nvPr>
            <p:extLst>
              <p:ext uri="{D42A27DB-BD31-4B8C-83A1-F6EECF244321}">
                <p14:modId xmlns:p14="http://schemas.microsoft.com/office/powerpoint/2010/main" val="3660698909"/>
              </p:ext>
            </p:extLst>
          </p:nvPr>
        </p:nvGraphicFramePr>
        <p:xfrm>
          <a:off x="646111" y="1692993"/>
          <a:ext cx="10288983" cy="2506791"/>
        </p:xfrm>
        <a:graphic>
          <a:graphicData uri="http://schemas.openxmlformats.org/drawingml/2006/table">
            <a:tbl>
              <a:tblPr>
                <a:tableStyleId>{616DA210-FB5B-4158-B5E0-FEB733F419BA}</a:tableStyleId>
              </a:tblPr>
              <a:tblGrid>
                <a:gridCol w="954876">
                  <a:extLst>
                    <a:ext uri="{9D8B030D-6E8A-4147-A177-3AD203B41FA5}">
                      <a16:colId xmlns:a16="http://schemas.microsoft.com/office/drawing/2014/main" val="2275745350"/>
                    </a:ext>
                  </a:extLst>
                </a:gridCol>
                <a:gridCol w="1251262">
                  <a:extLst>
                    <a:ext uri="{9D8B030D-6E8A-4147-A177-3AD203B41FA5}">
                      <a16:colId xmlns:a16="http://schemas.microsoft.com/office/drawing/2014/main" val="72866333"/>
                    </a:ext>
                  </a:extLst>
                </a:gridCol>
                <a:gridCol w="1513861">
                  <a:extLst>
                    <a:ext uri="{9D8B030D-6E8A-4147-A177-3AD203B41FA5}">
                      <a16:colId xmlns:a16="http://schemas.microsoft.com/office/drawing/2014/main" val="1916825344"/>
                    </a:ext>
                  </a:extLst>
                </a:gridCol>
                <a:gridCol w="2735920">
                  <a:extLst>
                    <a:ext uri="{9D8B030D-6E8A-4147-A177-3AD203B41FA5}">
                      <a16:colId xmlns:a16="http://schemas.microsoft.com/office/drawing/2014/main" val="735449885"/>
                    </a:ext>
                  </a:extLst>
                </a:gridCol>
                <a:gridCol w="815076">
                  <a:extLst>
                    <a:ext uri="{9D8B030D-6E8A-4147-A177-3AD203B41FA5}">
                      <a16:colId xmlns:a16="http://schemas.microsoft.com/office/drawing/2014/main" val="3337892370"/>
                    </a:ext>
                  </a:extLst>
                </a:gridCol>
                <a:gridCol w="1272922">
                  <a:extLst>
                    <a:ext uri="{9D8B030D-6E8A-4147-A177-3AD203B41FA5}">
                      <a16:colId xmlns:a16="http://schemas.microsoft.com/office/drawing/2014/main" val="1081561217"/>
                    </a:ext>
                  </a:extLst>
                </a:gridCol>
                <a:gridCol w="1225387">
                  <a:extLst>
                    <a:ext uri="{9D8B030D-6E8A-4147-A177-3AD203B41FA5}">
                      <a16:colId xmlns:a16="http://schemas.microsoft.com/office/drawing/2014/main" val="970886181"/>
                    </a:ext>
                  </a:extLst>
                </a:gridCol>
                <a:gridCol w="519679">
                  <a:extLst>
                    <a:ext uri="{9D8B030D-6E8A-4147-A177-3AD203B41FA5}">
                      <a16:colId xmlns:a16="http://schemas.microsoft.com/office/drawing/2014/main" val="616891989"/>
                    </a:ext>
                  </a:extLst>
                </a:gridCol>
              </a:tblGrid>
              <a:tr h="378096">
                <a:tc>
                  <a:txBody>
                    <a:bodyPr/>
                    <a:lstStyle/>
                    <a:p>
                      <a:pPr marL="0" algn="l" defTabSz="457200" rtl="0" eaLnBrk="1" fontAlgn="b" latinLnBrk="0" hangingPunct="1"/>
                      <a:r>
                        <a:rPr lang="en-HK" sz="1800" b="1" u="none" strike="noStrike" kern="1200" dirty="0">
                          <a:solidFill>
                            <a:schemeClr val="tx1"/>
                          </a:solidFill>
                          <a:effectLst/>
                          <a:latin typeface="+mn-lt"/>
                          <a:ea typeface="+mn-ea"/>
                          <a:cs typeface="Calibri" panose="020F0502020204030204" pitchFamily="34" charset="0"/>
                        </a:rPr>
                        <a:t>language</a:t>
                      </a:r>
                    </a:p>
                  </a:txBody>
                  <a:tcPr marL="6350" marR="6350" marT="6350" marB="0">
                    <a:solidFill>
                      <a:schemeClr val="bg2">
                        <a:lumMod val="75000"/>
                      </a:schemeClr>
                    </a:solidFill>
                  </a:tcPr>
                </a:tc>
                <a:tc>
                  <a:txBody>
                    <a:bodyPr/>
                    <a:lstStyle/>
                    <a:p>
                      <a:pPr algn="l" fontAlgn="b"/>
                      <a:r>
                        <a:rPr lang="en-HK" sz="1800" b="1" u="none" strike="noStrike" dirty="0">
                          <a:effectLst/>
                          <a:latin typeface="+mn-lt"/>
                          <a:cs typeface="Calibri" panose="020F0502020204030204" pitchFamily="34" charset="0"/>
                        </a:rPr>
                        <a:t>script</a:t>
                      </a:r>
                      <a:endParaRPr lang="en-HK" sz="1800" b="1" i="0" u="none" strike="noStrike" dirty="0">
                        <a:solidFill>
                          <a:srgbClr val="FFFFFF"/>
                        </a:solidFill>
                        <a:effectLst/>
                        <a:latin typeface="+mn-lt"/>
                        <a:cs typeface="Calibri" panose="020F0502020204030204" pitchFamily="34" charset="0"/>
                      </a:endParaRPr>
                    </a:p>
                  </a:txBody>
                  <a:tcPr marL="6350" marR="6350" marT="6350" marB="0">
                    <a:solidFill>
                      <a:schemeClr val="bg2">
                        <a:lumMod val="75000"/>
                      </a:schemeClr>
                    </a:solidFill>
                  </a:tcPr>
                </a:tc>
                <a:tc>
                  <a:txBody>
                    <a:bodyPr/>
                    <a:lstStyle/>
                    <a:p>
                      <a:pPr algn="l" fontAlgn="b"/>
                      <a:r>
                        <a:rPr lang="en-HK" sz="1800" b="1" u="none" strike="noStrike" dirty="0">
                          <a:effectLst/>
                          <a:latin typeface="+mn-lt"/>
                          <a:cs typeface="Calibri" panose="020F0502020204030204" pitchFamily="34" charset="0"/>
                        </a:rPr>
                        <a:t>name</a:t>
                      </a:r>
                      <a:endParaRPr lang="en-HK" sz="1800" b="1" i="0" u="none" strike="noStrike" dirty="0">
                        <a:solidFill>
                          <a:srgbClr val="FFFFFF"/>
                        </a:solidFill>
                        <a:effectLst/>
                        <a:latin typeface="+mn-lt"/>
                        <a:cs typeface="Calibri" panose="020F0502020204030204" pitchFamily="34" charset="0"/>
                      </a:endParaRPr>
                    </a:p>
                  </a:txBody>
                  <a:tcPr marL="6350" marR="6350" marT="6350" marB="0">
                    <a:solidFill>
                      <a:schemeClr val="bg2">
                        <a:lumMod val="75000"/>
                      </a:schemeClr>
                    </a:solidFill>
                  </a:tcPr>
                </a:tc>
                <a:tc>
                  <a:txBody>
                    <a:bodyPr/>
                    <a:lstStyle/>
                    <a:p>
                      <a:pPr algn="l" fontAlgn="b"/>
                      <a:r>
                        <a:rPr lang="en-HK" sz="1800" b="1" u="none" strike="noStrike" dirty="0">
                          <a:effectLst/>
                          <a:latin typeface="+mn-lt"/>
                          <a:cs typeface="Calibri" panose="020F0502020204030204" pitchFamily="34" charset="0"/>
                        </a:rPr>
                        <a:t>literal</a:t>
                      </a:r>
                      <a:endParaRPr lang="en-HK" sz="1800" b="1" i="0" u="none" strike="noStrike" dirty="0">
                        <a:solidFill>
                          <a:srgbClr val="FFFFFF"/>
                        </a:solidFill>
                        <a:effectLst/>
                        <a:latin typeface="+mn-lt"/>
                        <a:cs typeface="Calibri" panose="020F0502020204030204" pitchFamily="34" charset="0"/>
                      </a:endParaRPr>
                    </a:p>
                  </a:txBody>
                  <a:tcPr marL="6350" marR="6350" marT="6350" marB="0">
                    <a:solidFill>
                      <a:schemeClr val="bg2">
                        <a:lumMod val="75000"/>
                      </a:schemeClr>
                    </a:solidFill>
                  </a:tcPr>
                </a:tc>
                <a:tc>
                  <a:txBody>
                    <a:bodyPr/>
                    <a:lstStyle/>
                    <a:p>
                      <a:pPr algn="l" fontAlgn="b"/>
                      <a:r>
                        <a:rPr lang="en-HK" sz="1800" b="1" u="none" strike="noStrike" dirty="0">
                          <a:effectLst/>
                          <a:latin typeface="+mn-lt"/>
                          <a:cs typeface="Calibri" panose="020F0502020204030204" pitchFamily="34" charset="0"/>
                        </a:rPr>
                        <a:t>status</a:t>
                      </a:r>
                      <a:endParaRPr lang="en-HK" sz="1800" b="1" i="0" u="none" strike="noStrike" dirty="0">
                        <a:solidFill>
                          <a:srgbClr val="FFFFFF"/>
                        </a:solidFill>
                        <a:effectLst/>
                        <a:latin typeface="+mn-lt"/>
                        <a:cs typeface="Calibri" panose="020F0502020204030204" pitchFamily="34" charset="0"/>
                      </a:endParaRPr>
                    </a:p>
                  </a:txBody>
                  <a:tcPr marL="6350" marR="6350" marT="6350" marB="0">
                    <a:solidFill>
                      <a:schemeClr val="bg2">
                        <a:lumMod val="75000"/>
                      </a:schemeClr>
                    </a:solidFill>
                  </a:tcPr>
                </a:tc>
                <a:tc>
                  <a:txBody>
                    <a:bodyPr/>
                    <a:lstStyle/>
                    <a:p>
                      <a:pPr algn="l" fontAlgn="b"/>
                      <a:r>
                        <a:rPr lang="en-HK" sz="1800" b="1" i="0" u="none" strike="noStrike" kern="1200" dirty="0">
                          <a:solidFill>
                            <a:schemeClr val="tx1"/>
                          </a:solidFill>
                          <a:effectLst/>
                          <a:latin typeface="+mn-lt"/>
                          <a:ea typeface="+mn-ea"/>
                          <a:cs typeface="Calibri" panose="020F0502020204030204" pitchFamily="34" charset="0"/>
                        </a:rPr>
                        <a:t>mode</a:t>
                      </a:r>
                    </a:p>
                  </a:txBody>
                  <a:tcPr marL="6350" marR="6350" marT="6350" marB="0">
                    <a:solidFill>
                      <a:schemeClr val="bg2">
                        <a:lumMod val="75000"/>
                      </a:schemeClr>
                    </a:solidFill>
                  </a:tcPr>
                </a:tc>
                <a:tc>
                  <a:txBody>
                    <a:bodyPr/>
                    <a:lstStyle/>
                    <a:p>
                      <a:pPr algn="l" fontAlgn="b"/>
                      <a:r>
                        <a:rPr lang="en-US" sz="1800" b="1" i="0" u="none" strike="noStrike" kern="1200" dirty="0">
                          <a:solidFill>
                            <a:schemeClr val="tx1"/>
                          </a:solidFill>
                          <a:effectLst/>
                          <a:latin typeface="+mn-lt"/>
                          <a:ea typeface="+mn-ea"/>
                          <a:cs typeface="Calibri" panose="020F0502020204030204" pitchFamily="34" charset="0"/>
                        </a:rPr>
                        <a:t>Baidu Index</a:t>
                      </a:r>
                      <a:endParaRPr lang="en-HK" sz="1800" b="1" i="0" u="none" strike="noStrike" kern="1200" dirty="0">
                        <a:solidFill>
                          <a:schemeClr val="tx1"/>
                        </a:solidFill>
                        <a:effectLst/>
                        <a:latin typeface="+mn-lt"/>
                        <a:ea typeface="+mn-ea"/>
                        <a:cs typeface="Calibri" panose="020F0502020204030204" pitchFamily="34" charset="0"/>
                      </a:endParaRPr>
                    </a:p>
                  </a:txBody>
                  <a:tcPr marL="6350" marR="6350" marT="6350" marB="0">
                    <a:solidFill>
                      <a:schemeClr val="bg2">
                        <a:lumMod val="75000"/>
                      </a:schemeClr>
                    </a:solidFill>
                  </a:tcPr>
                </a:tc>
                <a:tc>
                  <a:txBody>
                    <a:bodyPr/>
                    <a:lstStyle/>
                    <a:p>
                      <a:pPr algn="l" fontAlgn="b"/>
                      <a:r>
                        <a:rPr lang="en-US" sz="1800" b="1" i="0" u="none" strike="noStrike" kern="1200" dirty="0" err="1">
                          <a:solidFill>
                            <a:schemeClr val="tx1"/>
                          </a:solidFill>
                          <a:effectLst/>
                          <a:latin typeface="+mn-lt"/>
                          <a:ea typeface="+mn-ea"/>
                          <a:cs typeface="Calibri" panose="020F0502020204030204" pitchFamily="34" charset="0"/>
                        </a:rPr>
                        <a:t>SkE</a:t>
                      </a:r>
                      <a:endParaRPr lang="en-HK" sz="1800" b="1" i="0" u="none" strike="noStrike" kern="1200" dirty="0">
                        <a:solidFill>
                          <a:schemeClr val="tx1"/>
                        </a:solidFill>
                        <a:effectLst/>
                        <a:latin typeface="+mn-lt"/>
                        <a:ea typeface="+mn-ea"/>
                        <a:cs typeface="Calibri" panose="020F0502020204030204" pitchFamily="34" charset="0"/>
                      </a:endParaRPr>
                    </a:p>
                  </a:txBody>
                  <a:tcPr marL="6350" marR="6350" marT="6350" marB="0">
                    <a:solidFill>
                      <a:schemeClr val="bg2">
                        <a:lumMod val="75000"/>
                      </a:schemeClr>
                    </a:solidFill>
                  </a:tcPr>
                </a:tc>
                <a:extLst>
                  <a:ext uri="{0D108BD9-81ED-4DB2-BD59-A6C34878D82A}">
                    <a16:rowId xmlns:a16="http://schemas.microsoft.com/office/drawing/2014/main" val="3372260790"/>
                  </a:ext>
                </a:extLst>
              </a:tr>
              <a:tr h="331469">
                <a:tc>
                  <a:txBody>
                    <a:bodyPr/>
                    <a:lstStyle/>
                    <a:p>
                      <a:pPr marL="0" algn="l" defTabSz="457200" rtl="0" eaLnBrk="1" fontAlgn="b" latinLnBrk="0" hangingPunct="1"/>
                      <a:r>
                        <a:rPr lang="en-HK" sz="1800" u="none" strike="noStrike" kern="1200" dirty="0">
                          <a:solidFill>
                            <a:schemeClr val="accent1"/>
                          </a:solidFill>
                          <a:effectLst/>
                          <a:latin typeface="+mn-lt"/>
                          <a:ea typeface="+mn-ea"/>
                          <a:cs typeface="Calibri" panose="020F0502020204030204" pitchFamily="34" charset="0"/>
                        </a:rPr>
                        <a:t>Chinese</a:t>
                      </a:r>
                    </a:p>
                  </a:txBody>
                  <a:tcPr marL="6350" marR="6350" marT="6350" marB="0"/>
                </a:tc>
                <a:tc>
                  <a:txBody>
                    <a:bodyPr/>
                    <a:lstStyle/>
                    <a:p>
                      <a:pPr algn="l" fontAlgn="t"/>
                      <a:r>
                        <a:rPr lang="ko-KR" altLang="en-US" sz="1800" u="none" strike="noStrike" dirty="0">
                          <a:solidFill>
                            <a:schemeClr val="accent1"/>
                          </a:solidFill>
                          <a:effectLst/>
                          <a:latin typeface="+mn-lt"/>
                          <a:cs typeface="Calibri" panose="020F0502020204030204" pitchFamily="34" charset="0"/>
                        </a:rPr>
                        <a:t>多香果</a:t>
                      </a:r>
                      <a:endParaRPr lang="ko-KR" altLang="en-US" sz="1800" b="1" i="0" u="none" strike="noStrike" dirty="0">
                        <a:solidFill>
                          <a:schemeClr val="accent1"/>
                        </a:solidFill>
                        <a:effectLst/>
                        <a:latin typeface="+mn-lt"/>
                        <a:cs typeface="Calibri" panose="020F0502020204030204" pitchFamily="34" charset="0"/>
                      </a:endParaRPr>
                    </a:p>
                  </a:txBody>
                  <a:tcPr marL="6350" marR="6350" marT="6350" marB="0"/>
                </a:tc>
                <a:tc>
                  <a:txBody>
                    <a:bodyPr/>
                    <a:lstStyle/>
                    <a:p>
                      <a:pPr algn="l" fontAlgn="b"/>
                      <a:r>
                        <a:rPr lang="en-HK" sz="1800" i="1" u="none" strike="noStrike" dirty="0" err="1">
                          <a:solidFill>
                            <a:schemeClr val="accent1"/>
                          </a:solidFill>
                          <a:effectLst/>
                          <a:latin typeface="+mn-lt"/>
                          <a:cs typeface="Calibri" panose="020F0502020204030204" pitchFamily="34" charset="0"/>
                        </a:rPr>
                        <a:t>duōxiāngguǒ</a:t>
                      </a:r>
                      <a:endParaRPr lang="en-HK" sz="1800" b="1" i="1" u="none" strike="noStrike" dirty="0">
                        <a:solidFill>
                          <a:schemeClr val="accent1"/>
                        </a:solidFill>
                        <a:effectLst/>
                        <a:latin typeface="+mn-lt"/>
                        <a:cs typeface="Calibri" panose="020F0502020204030204" pitchFamily="34" charset="0"/>
                      </a:endParaRPr>
                    </a:p>
                  </a:txBody>
                  <a:tcPr marL="6350" marR="6350" marT="6350" marB="0"/>
                </a:tc>
                <a:tc>
                  <a:txBody>
                    <a:bodyPr/>
                    <a:lstStyle/>
                    <a:p>
                      <a:pPr algn="l" fontAlgn="t"/>
                      <a:r>
                        <a:rPr lang="en-HK" sz="1800" b="0" u="none" strike="noStrike" dirty="0">
                          <a:solidFill>
                            <a:schemeClr val="accent1"/>
                          </a:solidFill>
                          <a:effectLst/>
                          <a:latin typeface="+mn-lt"/>
                          <a:cs typeface="Calibri" panose="020F0502020204030204" pitchFamily="34" charset="0"/>
                        </a:rPr>
                        <a:t>many-fragrant-fruit</a:t>
                      </a:r>
                      <a:endParaRPr lang="en-HK" sz="1800" b="0" i="0" u="none" strike="noStrike" dirty="0">
                        <a:solidFill>
                          <a:schemeClr val="accent1"/>
                        </a:solidFill>
                        <a:effectLst/>
                        <a:latin typeface="+mn-lt"/>
                        <a:cs typeface="Calibri" panose="020F0502020204030204" pitchFamily="34" charset="0"/>
                      </a:endParaRPr>
                    </a:p>
                  </a:txBody>
                  <a:tcPr marL="6350" marR="6350" marT="6350" marB="0"/>
                </a:tc>
                <a:tc>
                  <a:txBody>
                    <a:bodyPr/>
                    <a:lstStyle/>
                    <a:p>
                      <a:pPr algn="l" fontAlgn="b"/>
                      <a:r>
                        <a:rPr lang="en-US" sz="1800" b="0" u="none" strike="noStrike" kern="1200" dirty="0">
                          <a:solidFill>
                            <a:schemeClr val="accent1"/>
                          </a:solidFill>
                          <a:effectLst/>
                          <a:latin typeface="+mn-lt"/>
                          <a:ea typeface="+mn-ea"/>
                          <a:cs typeface="Calibri" panose="020F0502020204030204" pitchFamily="34" charset="0"/>
                        </a:rPr>
                        <a:t>default</a:t>
                      </a:r>
                      <a:endParaRPr lang="en-HK" sz="1800" b="0" u="none" strike="noStrike" kern="1200" dirty="0">
                        <a:solidFill>
                          <a:schemeClr val="accent1"/>
                        </a:solidFill>
                        <a:effectLst/>
                        <a:latin typeface="+mn-lt"/>
                        <a:ea typeface="+mn-ea"/>
                        <a:cs typeface="Calibri" panose="020F0502020204030204" pitchFamily="34" charset="0"/>
                      </a:endParaRPr>
                    </a:p>
                  </a:txBody>
                  <a:tcPr marL="6350" marR="6350" marT="6350" marB="0"/>
                </a:tc>
                <a:tc>
                  <a:txBody>
                    <a:bodyPr/>
                    <a:lstStyle/>
                    <a:p>
                      <a:pPr algn="l" fontAlgn="t"/>
                      <a:r>
                        <a:rPr lang="en-HK" sz="1800" b="0" i="0" u="none" strike="noStrike" kern="1200" dirty="0">
                          <a:solidFill>
                            <a:schemeClr val="accent1"/>
                          </a:solidFill>
                          <a:effectLst/>
                          <a:latin typeface="+mn-lt"/>
                          <a:ea typeface="+mn-ea"/>
                          <a:cs typeface="Calibri" panose="020F0502020204030204" pitchFamily="34" charset="0"/>
                        </a:rPr>
                        <a:t>calque</a:t>
                      </a:r>
                    </a:p>
                  </a:txBody>
                  <a:tcPr marL="6350" marR="6350" marT="6350" marB="0"/>
                </a:tc>
                <a:tc>
                  <a:txBody>
                    <a:bodyPr/>
                    <a:lstStyle/>
                    <a:p>
                      <a:pPr algn="l" fontAlgn="t"/>
                      <a:r>
                        <a:rPr lang="en-US" sz="1800" b="0" i="0" u="none" strike="noStrike" kern="1200" dirty="0">
                          <a:solidFill>
                            <a:schemeClr val="accent1"/>
                          </a:solidFill>
                          <a:effectLst/>
                          <a:latin typeface="+mn-lt"/>
                          <a:ea typeface="+mn-ea"/>
                          <a:cs typeface="Calibri" panose="020F0502020204030204" pitchFamily="34" charset="0"/>
                        </a:rPr>
                        <a:t>N/A</a:t>
                      </a:r>
                      <a:endParaRPr lang="en-HK" sz="1800" b="0" i="0" u="none" strike="noStrike" kern="1200" dirty="0">
                        <a:solidFill>
                          <a:schemeClr val="accent1"/>
                        </a:solidFill>
                        <a:effectLst/>
                        <a:latin typeface="+mn-lt"/>
                        <a:ea typeface="+mn-ea"/>
                        <a:cs typeface="Calibri" panose="020F0502020204030204" pitchFamily="34" charset="0"/>
                      </a:endParaRPr>
                    </a:p>
                  </a:txBody>
                  <a:tcPr marL="6350" marR="6350" marT="6350" marB="0"/>
                </a:tc>
                <a:tc>
                  <a:txBody>
                    <a:bodyPr/>
                    <a:lstStyle/>
                    <a:p>
                      <a:pPr algn="l" fontAlgn="b"/>
                      <a:r>
                        <a:rPr lang="en-HK" sz="1800" b="0" i="0" u="none" strike="noStrike" kern="1200" dirty="0">
                          <a:solidFill>
                            <a:schemeClr val="accent1"/>
                          </a:solidFill>
                          <a:effectLst/>
                          <a:latin typeface="+mn-lt"/>
                          <a:ea typeface="+mn-ea"/>
                          <a:cs typeface="Calibri" panose="020F0502020204030204" pitchFamily="34" charset="0"/>
                        </a:rPr>
                        <a:t>65 </a:t>
                      </a:r>
                    </a:p>
                  </a:txBody>
                  <a:tcPr marL="6350" marR="6350" marT="6350" marB="0" anchor="b"/>
                </a:tc>
                <a:extLst>
                  <a:ext uri="{0D108BD9-81ED-4DB2-BD59-A6C34878D82A}">
                    <a16:rowId xmlns:a16="http://schemas.microsoft.com/office/drawing/2014/main" val="539762559"/>
                  </a:ext>
                </a:extLst>
              </a:tr>
              <a:tr h="331469">
                <a:tc>
                  <a:txBody>
                    <a:bodyPr/>
                    <a:lstStyle/>
                    <a:p>
                      <a:pPr marL="0" algn="l" defTabSz="457200" rtl="0" eaLnBrk="1" fontAlgn="b" latinLnBrk="0" hangingPunct="1"/>
                      <a:r>
                        <a:rPr lang="en-HK" sz="1800" u="none" strike="noStrike" kern="1200" dirty="0">
                          <a:solidFill>
                            <a:schemeClr val="tx1"/>
                          </a:solidFill>
                          <a:effectLst/>
                          <a:latin typeface="+mn-lt"/>
                          <a:ea typeface="+mn-ea"/>
                          <a:cs typeface="Calibri" panose="020F0502020204030204" pitchFamily="34" charset="0"/>
                        </a:rPr>
                        <a:t>Chinese</a:t>
                      </a:r>
                    </a:p>
                  </a:txBody>
                  <a:tcPr marL="6350" marR="6350" marT="6350" marB="0"/>
                </a:tc>
                <a:tc>
                  <a:txBody>
                    <a:bodyPr/>
                    <a:lstStyle/>
                    <a:p>
                      <a:pPr algn="l" fontAlgn="t"/>
                      <a:r>
                        <a:rPr lang="ko-KR" altLang="en-US" sz="1800" u="none" strike="noStrike" dirty="0">
                          <a:effectLst/>
                          <a:latin typeface="+mn-lt"/>
                          <a:cs typeface="Calibri" panose="020F0502020204030204" pitchFamily="34" charset="0"/>
                        </a:rPr>
                        <a:t>眾香子</a:t>
                      </a:r>
                      <a:endParaRPr lang="ko-KR" altLang="en-US" sz="1800" b="0" i="0" u="none" strike="noStrike" dirty="0">
                        <a:solidFill>
                          <a:srgbClr val="000000"/>
                        </a:solidFill>
                        <a:effectLst/>
                        <a:latin typeface="+mn-lt"/>
                        <a:cs typeface="Calibri" panose="020F0502020204030204" pitchFamily="34" charset="0"/>
                      </a:endParaRPr>
                    </a:p>
                  </a:txBody>
                  <a:tcPr marL="6350" marR="6350" marT="6350" marB="0"/>
                </a:tc>
                <a:tc>
                  <a:txBody>
                    <a:bodyPr/>
                    <a:lstStyle/>
                    <a:p>
                      <a:pPr algn="l" fontAlgn="b"/>
                      <a:r>
                        <a:rPr lang="en-HK" sz="1800" i="1" u="none" strike="noStrike" dirty="0" err="1">
                          <a:effectLst/>
                          <a:latin typeface="+mn-lt"/>
                          <a:cs typeface="Calibri" panose="020F0502020204030204" pitchFamily="34" charset="0"/>
                        </a:rPr>
                        <a:t>zhòngxiāngzǐ</a:t>
                      </a:r>
                      <a:endParaRPr lang="en-HK" sz="1800" b="0" i="1" u="none" strike="noStrike" dirty="0">
                        <a:solidFill>
                          <a:srgbClr val="000000"/>
                        </a:solidFill>
                        <a:effectLst/>
                        <a:latin typeface="+mn-lt"/>
                        <a:cs typeface="Calibri" panose="020F0502020204030204" pitchFamily="34" charset="0"/>
                      </a:endParaRPr>
                    </a:p>
                  </a:txBody>
                  <a:tcPr marL="6350" marR="6350" marT="6350" marB="0"/>
                </a:tc>
                <a:tc>
                  <a:txBody>
                    <a:bodyPr/>
                    <a:lstStyle/>
                    <a:p>
                      <a:pPr algn="l" fontAlgn="b"/>
                      <a:r>
                        <a:rPr lang="en-HK" sz="1800" b="0" u="none" strike="noStrike" dirty="0">
                          <a:effectLst/>
                          <a:latin typeface="+mn-lt"/>
                          <a:cs typeface="Calibri" panose="020F0502020204030204" pitchFamily="34" charset="0"/>
                        </a:rPr>
                        <a:t>numerous-fragrant-seed</a:t>
                      </a:r>
                      <a:endParaRPr lang="en-HK" sz="1800" b="0" i="0" u="none" strike="noStrike" dirty="0">
                        <a:solidFill>
                          <a:srgbClr val="000000"/>
                        </a:solidFill>
                        <a:effectLst/>
                        <a:latin typeface="+mn-lt"/>
                        <a:cs typeface="Calibri" panose="020F0502020204030204" pitchFamily="34" charset="0"/>
                      </a:endParaRPr>
                    </a:p>
                  </a:txBody>
                  <a:tcPr marL="6350" marR="6350" marT="6350" marB="0"/>
                </a:tc>
                <a:tc>
                  <a:txBody>
                    <a:bodyPr/>
                    <a:lstStyle/>
                    <a:p>
                      <a:pPr algn="l" fontAlgn="b"/>
                      <a:r>
                        <a:rPr lang="en-US" sz="1800" b="0" u="none" strike="noStrike" kern="1200" dirty="0">
                          <a:solidFill>
                            <a:schemeClr val="tx1"/>
                          </a:solidFill>
                          <a:effectLst/>
                          <a:latin typeface="+mn-lt"/>
                          <a:ea typeface="+mn-ea"/>
                          <a:cs typeface="Calibri" panose="020F0502020204030204" pitchFamily="34" charset="0"/>
                        </a:rPr>
                        <a:t>alt</a:t>
                      </a:r>
                      <a:endParaRPr lang="en-HK" sz="1800" b="0" u="none" strike="noStrike" kern="1200" dirty="0">
                        <a:solidFill>
                          <a:schemeClr val="tx1"/>
                        </a:solidFill>
                        <a:effectLst/>
                        <a:latin typeface="+mn-lt"/>
                        <a:ea typeface="+mn-ea"/>
                        <a:cs typeface="Calibri" panose="020F0502020204030204" pitchFamily="34" charset="0"/>
                      </a:endParaRPr>
                    </a:p>
                  </a:txBody>
                  <a:tcPr marL="6350" marR="6350" marT="6350" marB="0"/>
                </a:tc>
                <a:tc>
                  <a:txBody>
                    <a:bodyPr/>
                    <a:lstStyle/>
                    <a:p>
                      <a:pPr algn="l" fontAlgn="b"/>
                      <a:r>
                        <a:rPr lang="en-HK" sz="1800" b="0" i="0" u="none" strike="noStrike" kern="1200" dirty="0">
                          <a:solidFill>
                            <a:srgbClr val="FFFFFF"/>
                          </a:solidFill>
                          <a:effectLst/>
                          <a:latin typeface="+mn-lt"/>
                          <a:ea typeface="+mn-ea"/>
                          <a:cs typeface="Calibri" panose="020F0502020204030204" pitchFamily="34" charset="0"/>
                        </a:rPr>
                        <a:t>calque</a:t>
                      </a:r>
                    </a:p>
                  </a:txBody>
                  <a:tcPr marL="6350" marR="6350" marT="6350" marB="0"/>
                </a:tc>
                <a:tc>
                  <a:txBody>
                    <a:bodyPr/>
                    <a:lstStyle/>
                    <a:p>
                      <a:pPr algn="l" fontAlgn="b"/>
                      <a:r>
                        <a:rPr lang="en-US" sz="1800" b="0" i="0" u="none" strike="noStrike" kern="1200" dirty="0">
                          <a:solidFill>
                            <a:srgbClr val="FFFFFF"/>
                          </a:solidFill>
                          <a:effectLst/>
                          <a:latin typeface="+mn-lt"/>
                          <a:ea typeface="+mn-ea"/>
                          <a:cs typeface="Calibri" panose="020F0502020204030204" pitchFamily="34" charset="0"/>
                        </a:rPr>
                        <a:t>N/A</a:t>
                      </a:r>
                      <a:endParaRPr lang="en-HK" sz="1800" b="0" i="0" u="none" strike="noStrike" kern="1200" dirty="0">
                        <a:solidFill>
                          <a:srgbClr val="FFFFFF"/>
                        </a:solidFill>
                        <a:effectLst/>
                        <a:latin typeface="+mn-lt"/>
                        <a:ea typeface="+mn-ea"/>
                        <a:cs typeface="Calibri" panose="020F0502020204030204" pitchFamily="34" charset="0"/>
                      </a:endParaRPr>
                    </a:p>
                  </a:txBody>
                  <a:tcPr marL="6350" marR="6350" marT="6350" marB="0"/>
                </a:tc>
                <a:tc>
                  <a:txBody>
                    <a:bodyPr/>
                    <a:lstStyle/>
                    <a:p>
                      <a:pPr algn="l" fontAlgn="b"/>
                      <a:r>
                        <a:rPr lang="en-HK" sz="1800" b="0" i="0" u="none" strike="noStrike" kern="1200" dirty="0">
                          <a:solidFill>
                            <a:srgbClr val="FFFFFF"/>
                          </a:solidFill>
                          <a:effectLst/>
                          <a:latin typeface="+mn-lt"/>
                          <a:ea typeface="+mn-ea"/>
                          <a:cs typeface="Calibri" panose="020F0502020204030204" pitchFamily="34" charset="0"/>
                        </a:rPr>
                        <a:t>5</a:t>
                      </a:r>
                    </a:p>
                  </a:txBody>
                  <a:tcPr marL="6350" marR="6350" marT="6350" marB="0" anchor="b"/>
                </a:tc>
                <a:extLst>
                  <a:ext uri="{0D108BD9-81ED-4DB2-BD59-A6C34878D82A}">
                    <a16:rowId xmlns:a16="http://schemas.microsoft.com/office/drawing/2014/main" val="3998833716"/>
                  </a:ext>
                </a:extLst>
              </a:tr>
              <a:tr h="378096">
                <a:tc>
                  <a:txBody>
                    <a:bodyPr/>
                    <a:lstStyle/>
                    <a:p>
                      <a:pPr marL="0" algn="l" defTabSz="457200" rtl="0" eaLnBrk="1" fontAlgn="b" latinLnBrk="0" hangingPunct="1"/>
                      <a:r>
                        <a:rPr lang="en-HK" sz="1800" u="none" strike="noStrike" kern="1200" dirty="0">
                          <a:solidFill>
                            <a:schemeClr val="tx1"/>
                          </a:solidFill>
                          <a:effectLst/>
                          <a:latin typeface="+mn-lt"/>
                          <a:ea typeface="+mn-ea"/>
                          <a:cs typeface="Calibri" panose="020F0502020204030204" pitchFamily="34" charset="0"/>
                        </a:rPr>
                        <a:t>Chinese</a:t>
                      </a:r>
                    </a:p>
                  </a:txBody>
                  <a:tcPr marL="6350" marR="6350" marT="6350" marB="0"/>
                </a:tc>
                <a:tc>
                  <a:txBody>
                    <a:bodyPr/>
                    <a:lstStyle/>
                    <a:p>
                      <a:pPr algn="l" fontAlgn="b"/>
                      <a:r>
                        <a:rPr lang="ko-KR" altLang="en-US" sz="1800" u="none" strike="noStrike" dirty="0">
                          <a:effectLst/>
                          <a:latin typeface="+mn-lt"/>
                          <a:cs typeface="Calibri" panose="020F0502020204030204" pitchFamily="34" charset="0"/>
                        </a:rPr>
                        <a:t>牙買加胡椒</a:t>
                      </a:r>
                      <a:endParaRPr lang="ko-KR" altLang="en-US" sz="1800" b="0" i="0" u="none" strike="noStrike" dirty="0">
                        <a:solidFill>
                          <a:srgbClr val="000000"/>
                        </a:solidFill>
                        <a:effectLst/>
                        <a:latin typeface="+mn-lt"/>
                        <a:cs typeface="Calibri" panose="020F0502020204030204" pitchFamily="34" charset="0"/>
                      </a:endParaRPr>
                    </a:p>
                  </a:txBody>
                  <a:tcPr marL="6350" marR="6350" marT="6350" marB="0"/>
                </a:tc>
                <a:tc>
                  <a:txBody>
                    <a:bodyPr/>
                    <a:lstStyle/>
                    <a:p>
                      <a:pPr algn="l" fontAlgn="b"/>
                      <a:r>
                        <a:rPr lang="en-HK" sz="1800" i="1" u="none" strike="noStrike" dirty="0" err="1">
                          <a:effectLst/>
                          <a:latin typeface="+mn-lt"/>
                          <a:cs typeface="Calibri" panose="020F0502020204030204" pitchFamily="34" charset="0"/>
                        </a:rPr>
                        <a:t>yámǎijiā</a:t>
                      </a:r>
                      <a:r>
                        <a:rPr lang="en-HK" sz="1800" i="1" u="none" strike="noStrike" dirty="0">
                          <a:effectLst/>
                          <a:latin typeface="+mn-lt"/>
                          <a:cs typeface="Calibri" panose="020F0502020204030204" pitchFamily="34" charset="0"/>
                        </a:rPr>
                        <a:t> </a:t>
                      </a:r>
                      <a:r>
                        <a:rPr lang="en-HK" sz="1800" i="1" u="none" strike="noStrike" dirty="0" err="1">
                          <a:effectLst/>
                          <a:latin typeface="+mn-lt"/>
                          <a:cs typeface="Calibri" panose="020F0502020204030204" pitchFamily="34" charset="0"/>
                        </a:rPr>
                        <a:t>hújiāo</a:t>
                      </a:r>
                      <a:endParaRPr lang="en-HK" sz="1800" b="0" i="1" u="none" strike="noStrike" dirty="0">
                        <a:solidFill>
                          <a:srgbClr val="000000"/>
                        </a:solidFill>
                        <a:effectLst/>
                        <a:latin typeface="+mn-lt"/>
                        <a:cs typeface="Calibri" panose="020F0502020204030204" pitchFamily="34" charset="0"/>
                      </a:endParaRPr>
                    </a:p>
                  </a:txBody>
                  <a:tcPr marL="6350" marR="6350" marT="6350" marB="0"/>
                </a:tc>
                <a:tc>
                  <a:txBody>
                    <a:bodyPr/>
                    <a:lstStyle/>
                    <a:p>
                      <a:pPr algn="l" fontAlgn="b"/>
                      <a:r>
                        <a:rPr lang="en-HK" sz="1800" b="0" u="none" strike="noStrike" dirty="0">
                          <a:effectLst/>
                          <a:latin typeface="+mn-lt"/>
                          <a:cs typeface="Calibri" panose="020F0502020204030204" pitchFamily="34" charset="0"/>
                        </a:rPr>
                        <a:t>Jamaica [black] pepper</a:t>
                      </a:r>
                      <a:endParaRPr lang="en-HK" sz="1800" b="0" i="0" u="none" strike="noStrike" dirty="0">
                        <a:solidFill>
                          <a:srgbClr val="000000"/>
                        </a:solidFill>
                        <a:effectLst/>
                        <a:latin typeface="+mn-lt"/>
                        <a:cs typeface="Calibri" panose="020F0502020204030204" pitchFamily="34" charset="0"/>
                      </a:endParaRPr>
                    </a:p>
                  </a:txBody>
                  <a:tcPr marL="6350" marR="6350" marT="6350" marB="0"/>
                </a:tc>
                <a:tc>
                  <a:txBody>
                    <a:bodyPr/>
                    <a:lstStyle/>
                    <a:p>
                      <a:pPr algn="l" fontAlgn="b"/>
                      <a:r>
                        <a:rPr lang="en-US" sz="1800" b="0" u="none" strike="noStrike" kern="1200" dirty="0">
                          <a:solidFill>
                            <a:schemeClr val="tx1"/>
                          </a:solidFill>
                          <a:effectLst/>
                          <a:latin typeface="+mn-lt"/>
                          <a:ea typeface="+mn-ea"/>
                          <a:cs typeface="Calibri" panose="020F0502020204030204" pitchFamily="34" charset="0"/>
                        </a:rPr>
                        <a:t>alt</a:t>
                      </a:r>
                      <a:endParaRPr lang="en-HK" sz="1800" b="0" u="none" strike="noStrike" kern="1200" dirty="0">
                        <a:solidFill>
                          <a:schemeClr val="tx1"/>
                        </a:solidFill>
                        <a:effectLst/>
                        <a:latin typeface="+mn-lt"/>
                        <a:ea typeface="+mn-ea"/>
                        <a:cs typeface="Calibri" panose="020F0502020204030204" pitchFamily="34" charset="0"/>
                      </a:endParaRPr>
                    </a:p>
                  </a:txBody>
                  <a:tcPr marL="6350" marR="6350" marT="6350" marB="0"/>
                </a:tc>
                <a:tc>
                  <a:txBody>
                    <a:bodyPr/>
                    <a:lstStyle/>
                    <a:p>
                      <a:pPr algn="l" fontAlgn="b"/>
                      <a:r>
                        <a:rPr lang="en-HK" sz="1800" b="0" i="0" u="none" strike="noStrike" kern="1200" dirty="0">
                          <a:solidFill>
                            <a:srgbClr val="FFFFFF"/>
                          </a:solidFill>
                          <a:effectLst/>
                          <a:latin typeface="+mn-lt"/>
                          <a:ea typeface="+mn-ea"/>
                          <a:cs typeface="Calibri" panose="020F0502020204030204" pitchFamily="34" charset="0"/>
                        </a:rPr>
                        <a:t>calque</a:t>
                      </a:r>
                    </a:p>
                  </a:txBody>
                  <a:tcPr marL="6350" marR="6350" marT="6350" marB="0"/>
                </a:tc>
                <a:tc>
                  <a:txBody>
                    <a:bodyPr/>
                    <a:lstStyle/>
                    <a:p>
                      <a:pPr algn="l" fontAlgn="b"/>
                      <a:r>
                        <a:rPr lang="en-US" sz="1800" b="0" i="0" u="none" strike="noStrike" kern="1200" dirty="0">
                          <a:solidFill>
                            <a:srgbClr val="FFFFFF"/>
                          </a:solidFill>
                          <a:effectLst/>
                          <a:latin typeface="+mn-lt"/>
                          <a:ea typeface="+mn-ea"/>
                          <a:cs typeface="Calibri" panose="020F0502020204030204" pitchFamily="34" charset="0"/>
                        </a:rPr>
                        <a:t>N/A</a:t>
                      </a:r>
                      <a:endParaRPr lang="en-HK" sz="1800" b="0" i="0" u="none" strike="noStrike" kern="1200" dirty="0">
                        <a:solidFill>
                          <a:srgbClr val="FFFFFF"/>
                        </a:solidFill>
                        <a:effectLst/>
                        <a:latin typeface="+mn-lt"/>
                        <a:ea typeface="+mn-ea"/>
                        <a:cs typeface="Calibri" panose="020F0502020204030204" pitchFamily="34" charset="0"/>
                      </a:endParaRPr>
                    </a:p>
                  </a:txBody>
                  <a:tcPr marL="6350" marR="6350" marT="6350" marB="0"/>
                </a:tc>
                <a:tc>
                  <a:txBody>
                    <a:bodyPr/>
                    <a:lstStyle/>
                    <a:p>
                      <a:pPr algn="l" fontAlgn="b"/>
                      <a:r>
                        <a:rPr lang="en-HK" sz="1800" b="0" i="0" u="none" strike="noStrike" kern="1200" dirty="0">
                          <a:solidFill>
                            <a:srgbClr val="FFFFFF"/>
                          </a:solidFill>
                          <a:effectLst/>
                          <a:latin typeface="+mn-lt"/>
                          <a:ea typeface="+mn-ea"/>
                          <a:cs typeface="Calibri" panose="020F0502020204030204" pitchFamily="34" charset="0"/>
                        </a:rPr>
                        <a:t>7</a:t>
                      </a:r>
                    </a:p>
                  </a:txBody>
                  <a:tcPr marL="6350" marR="6350" marT="6350" marB="0" anchor="b"/>
                </a:tc>
                <a:extLst>
                  <a:ext uri="{0D108BD9-81ED-4DB2-BD59-A6C34878D82A}">
                    <a16:rowId xmlns:a16="http://schemas.microsoft.com/office/drawing/2014/main" val="3462035428"/>
                  </a:ext>
                </a:extLst>
              </a:tr>
              <a:tr h="378096">
                <a:tc>
                  <a:txBody>
                    <a:bodyPr/>
                    <a:lstStyle/>
                    <a:p>
                      <a:pPr marL="0" algn="l" defTabSz="457200" rtl="0" eaLnBrk="1" fontAlgn="b" latinLnBrk="0" hangingPunct="1"/>
                      <a:r>
                        <a:rPr lang="en-HK" sz="1800" u="none" strike="noStrike" kern="1200" dirty="0">
                          <a:solidFill>
                            <a:schemeClr val="accent1"/>
                          </a:solidFill>
                          <a:effectLst/>
                          <a:latin typeface="+mn-lt"/>
                          <a:ea typeface="+mn-ea"/>
                          <a:cs typeface="Calibri" panose="020F0502020204030204" pitchFamily="34" charset="0"/>
                        </a:rPr>
                        <a:t>Arabic</a:t>
                      </a:r>
                    </a:p>
                  </a:txBody>
                  <a:tcPr marL="6350" marR="6350" marT="6350" marB="0"/>
                </a:tc>
                <a:tc>
                  <a:txBody>
                    <a:bodyPr/>
                    <a:lstStyle/>
                    <a:p>
                      <a:pPr algn="l" rtl="1" fontAlgn="t"/>
                      <a:r>
                        <a:rPr lang="ar-TN" sz="1800" u="none" strike="noStrike" dirty="0">
                          <a:solidFill>
                            <a:schemeClr val="accent1"/>
                          </a:solidFill>
                          <a:effectLst/>
                          <a:latin typeface="+mn-lt"/>
                          <a:cs typeface="Calibri" panose="020F0502020204030204" pitchFamily="34" charset="0"/>
                        </a:rPr>
                        <a:t>فلفل إفرنجي</a:t>
                      </a:r>
                      <a:endParaRPr lang="ar-TN" sz="1800" b="0" i="0" u="none" strike="noStrike" dirty="0">
                        <a:solidFill>
                          <a:schemeClr val="accent1"/>
                        </a:solidFill>
                        <a:effectLst/>
                        <a:latin typeface="+mn-lt"/>
                        <a:cs typeface="Calibri" panose="020F0502020204030204" pitchFamily="34" charset="0"/>
                      </a:endParaRPr>
                    </a:p>
                  </a:txBody>
                  <a:tcPr marL="6350" marR="6350" marT="6350" marB="0"/>
                </a:tc>
                <a:tc>
                  <a:txBody>
                    <a:bodyPr/>
                    <a:lstStyle/>
                    <a:p>
                      <a:pPr algn="l" fontAlgn="t"/>
                      <a:r>
                        <a:rPr lang="en-HK" sz="1800" i="1" u="none" strike="noStrike" dirty="0" err="1">
                          <a:solidFill>
                            <a:schemeClr val="accent1"/>
                          </a:solidFill>
                          <a:effectLst/>
                          <a:latin typeface="+mn-lt"/>
                          <a:cs typeface="Calibri" panose="020F0502020204030204" pitchFamily="34" charset="0"/>
                        </a:rPr>
                        <a:t>filfil</a:t>
                      </a:r>
                      <a:r>
                        <a:rPr lang="en-HK" sz="1800" i="1" u="none" strike="noStrike" dirty="0">
                          <a:solidFill>
                            <a:schemeClr val="accent1"/>
                          </a:solidFill>
                          <a:effectLst/>
                          <a:latin typeface="+mn-lt"/>
                          <a:cs typeface="Calibri" panose="020F0502020204030204" pitchFamily="34" charset="0"/>
                        </a:rPr>
                        <a:t> </a:t>
                      </a:r>
                      <a:r>
                        <a:rPr lang="en-HK" sz="1800" i="1" u="none" strike="noStrike" dirty="0" err="1">
                          <a:solidFill>
                            <a:schemeClr val="accent1"/>
                          </a:solidFill>
                          <a:effectLst/>
                          <a:latin typeface="+mn-lt"/>
                          <a:cs typeface="Calibri" panose="020F0502020204030204" pitchFamily="34" charset="0"/>
                        </a:rPr>
                        <a:t>ifranjī</a:t>
                      </a:r>
                      <a:endParaRPr lang="en-HK" sz="1800" b="0" i="1" u="none" strike="noStrike" dirty="0">
                        <a:solidFill>
                          <a:schemeClr val="accent1"/>
                        </a:solidFill>
                        <a:effectLst/>
                        <a:latin typeface="+mn-lt"/>
                        <a:cs typeface="Calibri" panose="020F0502020204030204" pitchFamily="34" charset="0"/>
                      </a:endParaRPr>
                    </a:p>
                  </a:txBody>
                  <a:tcPr marL="6350" marR="6350" marT="6350" marB="0"/>
                </a:tc>
                <a:tc>
                  <a:txBody>
                    <a:bodyPr/>
                    <a:lstStyle/>
                    <a:p>
                      <a:pPr algn="l" fontAlgn="t"/>
                      <a:r>
                        <a:rPr lang="en-HK" sz="1800" b="0" u="none" strike="noStrike" dirty="0">
                          <a:solidFill>
                            <a:schemeClr val="accent1"/>
                          </a:solidFill>
                          <a:effectLst/>
                          <a:latin typeface="+mn-lt"/>
                          <a:cs typeface="Calibri" panose="020F0502020204030204" pitchFamily="34" charset="0"/>
                        </a:rPr>
                        <a:t>Frankish [European] pepper</a:t>
                      </a:r>
                      <a:endParaRPr lang="en-HK" sz="1800" b="0" i="0" u="none" strike="noStrike" dirty="0">
                        <a:solidFill>
                          <a:schemeClr val="accent1"/>
                        </a:solidFill>
                        <a:effectLst/>
                        <a:latin typeface="+mn-lt"/>
                        <a:cs typeface="Calibri" panose="020F0502020204030204" pitchFamily="34" charset="0"/>
                      </a:endParaRPr>
                    </a:p>
                  </a:txBody>
                  <a:tcPr marL="6350" marR="6350" marT="6350" marB="0"/>
                </a:tc>
                <a:tc>
                  <a:txBody>
                    <a:bodyPr/>
                    <a:lstStyle/>
                    <a:p>
                      <a:pPr algn="l" fontAlgn="b"/>
                      <a:r>
                        <a:rPr lang="en-US" sz="1800" b="0" u="none" strike="noStrike" kern="1200" dirty="0">
                          <a:solidFill>
                            <a:schemeClr val="accent1"/>
                          </a:solidFill>
                          <a:effectLst/>
                          <a:latin typeface="+mn-lt"/>
                          <a:ea typeface="+mn-ea"/>
                          <a:cs typeface="Calibri" panose="020F0502020204030204" pitchFamily="34" charset="0"/>
                        </a:rPr>
                        <a:t>default</a:t>
                      </a:r>
                      <a:endParaRPr lang="en-HK" sz="1800" b="0" u="none" strike="noStrike" kern="1200" dirty="0">
                        <a:solidFill>
                          <a:schemeClr val="accent1"/>
                        </a:solidFill>
                        <a:effectLst/>
                        <a:latin typeface="+mn-lt"/>
                        <a:ea typeface="+mn-ea"/>
                        <a:cs typeface="Calibri" panose="020F0502020204030204" pitchFamily="34" charset="0"/>
                      </a:endParaRPr>
                    </a:p>
                  </a:txBody>
                  <a:tcPr marL="6350" marR="6350" marT="6350" marB="0"/>
                </a:tc>
                <a:tc>
                  <a:txBody>
                    <a:bodyPr/>
                    <a:lstStyle/>
                    <a:p>
                      <a:pPr algn="l" fontAlgn="b"/>
                      <a:r>
                        <a:rPr lang="en-HK" sz="1800" b="0" i="0" u="none" strike="noStrike" kern="1200" dirty="0">
                          <a:solidFill>
                            <a:schemeClr val="accent1"/>
                          </a:solidFill>
                          <a:effectLst/>
                          <a:latin typeface="+mn-lt"/>
                          <a:ea typeface="+mn-ea"/>
                          <a:cs typeface="Calibri" panose="020F0502020204030204" pitchFamily="34" charset="0"/>
                        </a:rPr>
                        <a:t>specification</a:t>
                      </a:r>
                    </a:p>
                  </a:txBody>
                  <a:tcPr marL="6350" marR="6350" marT="6350" marB="0"/>
                </a:tc>
                <a:tc>
                  <a:txBody>
                    <a:bodyPr/>
                    <a:lstStyle/>
                    <a:p>
                      <a:pPr algn="l" fontAlgn="b"/>
                      <a:r>
                        <a:rPr lang="en-US" sz="1800" b="0" i="0" u="none" strike="noStrike" kern="1200" dirty="0">
                          <a:solidFill>
                            <a:schemeClr val="accent1"/>
                          </a:solidFill>
                          <a:effectLst/>
                          <a:latin typeface="+mn-lt"/>
                          <a:ea typeface="+mn-ea"/>
                          <a:cs typeface="Calibri" panose="020F0502020204030204" pitchFamily="34" charset="0"/>
                        </a:rPr>
                        <a:t>-</a:t>
                      </a:r>
                      <a:endParaRPr lang="en-HK" sz="1800" b="0" i="0" u="none" strike="noStrike" kern="1200" dirty="0">
                        <a:solidFill>
                          <a:schemeClr val="accent1"/>
                        </a:solidFill>
                        <a:effectLst/>
                        <a:latin typeface="+mn-lt"/>
                        <a:ea typeface="+mn-ea"/>
                        <a:cs typeface="Calibri" panose="020F0502020204030204" pitchFamily="34" charset="0"/>
                      </a:endParaRPr>
                    </a:p>
                  </a:txBody>
                  <a:tcPr marL="6350" marR="6350" marT="6350" marB="0"/>
                </a:tc>
                <a:tc>
                  <a:txBody>
                    <a:bodyPr/>
                    <a:lstStyle/>
                    <a:p>
                      <a:pPr algn="l" fontAlgn="b"/>
                      <a:r>
                        <a:rPr lang="en-US" sz="1800" b="0" i="0" u="none" strike="noStrike" kern="1200" dirty="0">
                          <a:solidFill>
                            <a:schemeClr val="accent1"/>
                          </a:solidFill>
                          <a:effectLst/>
                          <a:latin typeface="+mn-lt"/>
                          <a:ea typeface="+mn-ea"/>
                          <a:cs typeface="Calibri" panose="020F0502020204030204" pitchFamily="34" charset="0"/>
                        </a:rPr>
                        <a:t>0</a:t>
                      </a:r>
                      <a:endParaRPr lang="en-HK" sz="1800" b="0" i="0" u="none" strike="noStrike" kern="1200" dirty="0">
                        <a:solidFill>
                          <a:schemeClr val="accent1"/>
                        </a:solidFill>
                        <a:effectLst/>
                        <a:latin typeface="+mn-lt"/>
                        <a:ea typeface="+mn-ea"/>
                        <a:cs typeface="Calibri" panose="020F0502020204030204" pitchFamily="34" charset="0"/>
                      </a:endParaRPr>
                    </a:p>
                  </a:txBody>
                  <a:tcPr marL="6350" marR="6350" marT="6350" marB="0"/>
                </a:tc>
                <a:extLst>
                  <a:ext uri="{0D108BD9-81ED-4DB2-BD59-A6C34878D82A}">
                    <a16:rowId xmlns:a16="http://schemas.microsoft.com/office/drawing/2014/main" val="955632174"/>
                  </a:ext>
                </a:extLst>
              </a:tr>
              <a:tr h="378096">
                <a:tc>
                  <a:txBody>
                    <a:bodyPr/>
                    <a:lstStyle/>
                    <a:p>
                      <a:pPr marL="0" algn="l" defTabSz="457200" rtl="0" eaLnBrk="1" fontAlgn="b" latinLnBrk="0" hangingPunct="1"/>
                      <a:r>
                        <a:rPr lang="en-HK" sz="1800" u="none" strike="noStrike" kern="1200" dirty="0">
                          <a:solidFill>
                            <a:schemeClr val="tx1"/>
                          </a:solidFill>
                          <a:effectLst/>
                          <a:latin typeface="+mn-lt"/>
                          <a:ea typeface="+mn-ea"/>
                          <a:cs typeface="Calibri" panose="020F0502020204030204" pitchFamily="34" charset="0"/>
                        </a:rPr>
                        <a:t>Arabic</a:t>
                      </a:r>
                    </a:p>
                  </a:txBody>
                  <a:tcPr marL="6350" marR="6350" marT="6350" marB="0"/>
                </a:tc>
                <a:tc>
                  <a:txBody>
                    <a:bodyPr/>
                    <a:lstStyle/>
                    <a:p>
                      <a:pPr algn="l" rtl="1" fontAlgn="b"/>
                      <a:r>
                        <a:rPr lang="ar-TN" sz="1800" u="none" strike="noStrike" dirty="0">
                          <a:effectLst/>
                          <a:latin typeface="+mn-lt"/>
                          <a:cs typeface="Calibri" panose="020F0502020204030204" pitchFamily="34" charset="0"/>
                        </a:rPr>
                        <a:t>فلفل حلو</a:t>
                      </a:r>
                      <a:endParaRPr lang="ar-TN" sz="1800" b="0" i="0" u="none" strike="noStrike" dirty="0">
                        <a:solidFill>
                          <a:srgbClr val="000000"/>
                        </a:solidFill>
                        <a:effectLst/>
                        <a:latin typeface="+mn-lt"/>
                        <a:cs typeface="Calibri" panose="020F0502020204030204" pitchFamily="34" charset="0"/>
                      </a:endParaRPr>
                    </a:p>
                  </a:txBody>
                  <a:tcPr marL="6350" marR="6350" marT="6350" marB="0"/>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HK" sz="1800" i="1" u="none" strike="noStrike" dirty="0" err="1">
                          <a:effectLst/>
                          <a:latin typeface="+mn-lt"/>
                          <a:cs typeface="Calibri" panose="020F0502020204030204" pitchFamily="34" charset="0"/>
                        </a:rPr>
                        <a:t>filfil</a:t>
                      </a:r>
                      <a:r>
                        <a:rPr lang="en-HK" sz="1800" i="1" u="none" strike="noStrike" dirty="0">
                          <a:effectLst/>
                          <a:latin typeface="+mn-lt"/>
                          <a:cs typeface="Calibri" panose="020F0502020204030204" pitchFamily="34" charset="0"/>
                        </a:rPr>
                        <a:t> </a:t>
                      </a:r>
                      <a:r>
                        <a:rPr lang="en-HK" sz="1800" i="1" u="none" strike="noStrike" dirty="0" err="1">
                          <a:effectLst/>
                          <a:latin typeface="+mn-lt"/>
                          <a:cs typeface="Calibri" panose="020F0502020204030204" pitchFamily="34" charset="0"/>
                        </a:rPr>
                        <a:t>ḥulw</a:t>
                      </a:r>
                      <a:endParaRPr lang="en-HK" sz="1800" b="0" i="1" u="none" strike="noStrike" dirty="0">
                        <a:solidFill>
                          <a:srgbClr val="000000"/>
                        </a:solidFill>
                        <a:effectLst/>
                        <a:latin typeface="+mn-lt"/>
                        <a:cs typeface="Calibri" panose="020F0502020204030204" pitchFamily="34" charset="0"/>
                      </a:endParaRPr>
                    </a:p>
                  </a:txBody>
                  <a:tcPr marL="6350" marR="6350" marT="6350" marB="0"/>
                </a:tc>
                <a:tc>
                  <a:txBody>
                    <a:bodyPr/>
                    <a:lstStyle/>
                    <a:p>
                      <a:pPr algn="l" fontAlgn="b"/>
                      <a:r>
                        <a:rPr lang="en-HK" sz="1800" b="0" u="none" strike="noStrike" dirty="0">
                          <a:effectLst/>
                          <a:latin typeface="+mn-lt"/>
                          <a:cs typeface="Calibri" panose="020F0502020204030204" pitchFamily="34" charset="0"/>
                        </a:rPr>
                        <a:t>sweet pepper</a:t>
                      </a:r>
                      <a:endParaRPr lang="en-HK" sz="1800" b="0" i="0" u="none" strike="noStrike" dirty="0">
                        <a:solidFill>
                          <a:srgbClr val="000000"/>
                        </a:solidFill>
                        <a:effectLst/>
                        <a:latin typeface="+mn-lt"/>
                        <a:cs typeface="Calibri" panose="020F0502020204030204" pitchFamily="34" charset="0"/>
                      </a:endParaRPr>
                    </a:p>
                  </a:txBody>
                  <a:tcPr marL="6350" marR="6350" marT="6350" marB="0"/>
                </a:tc>
                <a:tc>
                  <a:txBody>
                    <a:bodyPr/>
                    <a:lstStyle/>
                    <a:p>
                      <a:pPr algn="l" fontAlgn="b"/>
                      <a:r>
                        <a:rPr lang="en-HK" sz="1800" b="0" u="none" strike="noStrike" kern="1200" dirty="0">
                          <a:solidFill>
                            <a:schemeClr val="tx1"/>
                          </a:solidFill>
                          <a:effectLst/>
                          <a:latin typeface="+mn-lt"/>
                          <a:ea typeface="+mn-ea"/>
                          <a:cs typeface="Calibri" panose="020F0502020204030204" pitchFamily="34" charset="0"/>
                        </a:rPr>
                        <a:t>alt</a:t>
                      </a:r>
                    </a:p>
                  </a:txBody>
                  <a:tcPr marL="6350" marR="6350" marT="6350" marB="0"/>
                </a:tc>
                <a:tc>
                  <a:txBody>
                    <a:bodyPr/>
                    <a:lstStyle/>
                    <a:p>
                      <a:pPr algn="l" fontAlgn="b"/>
                      <a:r>
                        <a:rPr lang="en-HK" sz="1800" b="0" i="0" u="none" strike="noStrike" kern="1200" dirty="0">
                          <a:solidFill>
                            <a:srgbClr val="FFFFFF"/>
                          </a:solidFill>
                          <a:effectLst/>
                          <a:latin typeface="+mn-lt"/>
                          <a:ea typeface="+mn-ea"/>
                          <a:cs typeface="Calibri" panose="020F0502020204030204" pitchFamily="34" charset="0"/>
                        </a:rPr>
                        <a:t>specification</a:t>
                      </a:r>
                    </a:p>
                  </a:txBody>
                  <a:tcPr marL="6350" marR="6350" marT="6350" marB="0"/>
                </a:tc>
                <a:tc>
                  <a:txBody>
                    <a:bodyPr/>
                    <a:lstStyle/>
                    <a:p>
                      <a:pPr algn="l" fontAlgn="b"/>
                      <a:r>
                        <a:rPr lang="en-US" sz="1800" b="0" i="0" u="none" strike="noStrike" kern="1200" dirty="0">
                          <a:solidFill>
                            <a:srgbClr val="FFFFFF"/>
                          </a:solidFill>
                          <a:effectLst/>
                          <a:latin typeface="+mn-lt"/>
                          <a:ea typeface="+mn-ea"/>
                          <a:cs typeface="Calibri" panose="020F0502020204030204" pitchFamily="34" charset="0"/>
                        </a:rPr>
                        <a:t>-</a:t>
                      </a:r>
                      <a:endParaRPr lang="en-HK" sz="1800" b="0" i="0" u="none" strike="noStrike" kern="1200" dirty="0">
                        <a:solidFill>
                          <a:srgbClr val="FFFFFF"/>
                        </a:solidFill>
                        <a:effectLst/>
                        <a:latin typeface="+mn-lt"/>
                        <a:ea typeface="+mn-ea"/>
                        <a:cs typeface="Calibri" panose="020F0502020204030204" pitchFamily="34" charset="0"/>
                      </a:endParaRPr>
                    </a:p>
                  </a:txBody>
                  <a:tcPr marL="6350" marR="6350" marT="6350" marB="0"/>
                </a:tc>
                <a:tc>
                  <a:txBody>
                    <a:bodyPr/>
                    <a:lstStyle/>
                    <a:p>
                      <a:pPr algn="l" fontAlgn="b"/>
                      <a:r>
                        <a:rPr lang="en-US" sz="1800" b="0" i="0" u="none" strike="noStrike" kern="1200" dirty="0">
                          <a:solidFill>
                            <a:srgbClr val="FFFFFF"/>
                          </a:solidFill>
                          <a:effectLst/>
                          <a:latin typeface="+mn-lt"/>
                          <a:ea typeface="+mn-ea"/>
                          <a:cs typeface="Calibri" panose="020F0502020204030204" pitchFamily="34" charset="0"/>
                        </a:rPr>
                        <a:t>546*</a:t>
                      </a:r>
                      <a:endParaRPr lang="en-HK" sz="1800" b="0" i="0" u="none" strike="noStrike" kern="1200" dirty="0">
                        <a:solidFill>
                          <a:srgbClr val="FFFFFF"/>
                        </a:solidFill>
                        <a:effectLst/>
                        <a:latin typeface="+mn-lt"/>
                        <a:ea typeface="+mn-ea"/>
                        <a:cs typeface="Calibri" panose="020F0502020204030204" pitchFamily="34" charset="0"/>
                      </a:endParaRPr>
                    </a:p>
                  </a:txBody>
                  <a:tcPr marL="6350" marR="6350" marT="6350" marB="0"/>
                </a:tc>
                <a:extLst>
                  <a:ext uri="{0D108BD9-81ED-4DB2-BD59-A6C34878D82A}">
                    <a16:rowId xmlns:a16="http://schemas.microsoft.com/office/drawing/2014/main" val="3737292168"/>
                  </a:ext>
                </a:extLst>
              </a:tr>
              <a:tr h="331469">
                <a:tc>
                  <a:txBody>
                    <a:bodyPr/>
                    <a:lstStyle/>
                    <a:p>
                      <a:pPr marL="0" algn="l" defTabSz="457200" rtl="0" eaLnBrk="1" fontAlgn="b" latinLnBrk="0" hangingPunct="1"/>
                      <a:r>
                        <a:rPr lang="en-HK" sz="1800" u="none" strike="noStrike" kern="1200" dirty="0">
                          <a:solidFill>
                            <a:schemeClr val="tx1"/>
                          </a:solidFill>
                          <a:effectLst/>
                          <a:latin typeface="+mn-lt"/>
                          <a:ea typeface="+mn-ea"/>
                          <a:cs typeface="Calibri" panose="020F0502020204030204" pitchFamily="34" charset="0"/>
                        </a:rPr>
                        <a:t>Arabic</a:t>
                      </a:r>
                    </a:p>
                  </a:txBody>
                  <a:tcPr marL="6350" marR="6350" marT="6350" marB="0"/>
                </a:tc>
                <a:tc>
                  <a:txBody>
                    <a:bodyPr/>
                    <a:lstStyle/>
                    <a:p>
                      <a:pPr algn="l" rtl="1" fontAlgn="b"/>
                      <a:r>
                        <a:rPr lang="ar-TN" sz="1800" u="none" strike="noStrike" dirty="0">
                          <a:effectLst/>
                          <a:latin typeface="+mn-lt"/>
                          <a:cs typeface="Calibri" panose="020F0502020204030204" pitchFamily="34" charset="0"/>
                        </a:rPr>
                        <a:t>بهار حلو</a:t>
                      </a:r>
                      <a:endParaRPr lang="ar-TN" sz="1800" b="0" i="0" u="none" strike="noStrike" dirty="0">
                        <a:solidFill>
                          <a:srgbClr val="000000"/>
                        </a:solidFill>
                        <a:effectLst/>
                        <a:latin typeface="+mn-lt"/>
                        <a:cs typeface="Calibri" panose="020F0502020204030204" pitchFamily="34" charset="0"/>
                      </a:endParaRPr>
                    </a:p>
                  </a:txBody>
                  <a:tcPr marL="6350" marR="6350" marT="6350" marB="0"/>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HK" sz="1800" i="1" u="none" strike="noStrike" dirty="0" err="1">
                          <a:effectLst/>
                          <a:latin typeface="+mn-lt"/>
                          <a:cs typeface="Calibri" panose="020F0502020204030204" pitchFamily="34" charset="0"/>
                        </a:rPr>
                        <a:t>bahār</a:t>
                      </a:r>
                      <a:r>
                        <a:rPr lang="en-HK" sz="1800" i="1" u="none" strike="noStrike" dirty="0">
                          <a:effectLst/>
                          <a:latin typeface="+mn-lt"/>
                          <a:cs typeface="Calibri" panose="020F0502020204030204" pitchFamily="34" charset="0"/>
                        </a:rPr>
                        <a:t> </a:t>
                      </a:r>
                      <a:r>
                        <a:rPr lang="en-HK" sz="1800" i="1" u="none" strike="noStrike" dirty="0" err="1">
                          <a:effectLst/>
                          <a:latin typeface="+mn-lt"/>
                          <a:cs typeface="Calibri" panose="020F0502020204030204" pitchFamily="34" charset="0"/>
                        </a:rPr>
                        <a:t>ḥulw</a:t>
                      </a:r>
                      <a:endParaRPr lang="en-HK" sz="1800" b="0" i="1" u="none" strike="noStrike" dirty="0">
                        <a:solidFill>
                          <a:srgbClr val="000000"/>
                        </a:solidFill>
                        <a:effectLst/>
                        <a:latin typeface="+mn-lt"/>
                        <a:cs typeface="Calibri" panose="020F0502020204030204" pitchFamily="34" charset="0"/>
                      </a:endParaRPr>
                    </a:p>
                  </a:txBody>
                  <a:tcPr marL="6350" marR="6350" marT="6350" marB="0"/>
                </a:tc>
                <a:tc>
                  <a:txBody>
                    <a:bodyPr/>
                    <a:lstStyle/>
                    <a:p>
                      <a:pPr algn="l" fontAlgn="b"/>
                      <a:r>
                        <a:rPr lang="en-HK" sz="1800" b="0" u="none" strike="noStrike" dirty="0">
                          <a:effectLst/>
                          <a:latin typeface="+mn-lt"/>
                          <a:cs typeface="Calibri" panose="020F0502020204030204" pitchFamily="34" charset="0"/>
                        </a:rPr>
                        <a:t>sweet spice</a:t>
                      </a:r>
                      <a:endParaRPr lang="en-HK" sz="1800" b="0" i="0" u="none" strike="noStrike" dirty="0">
                        <a:solidFill>
                          <a:srgbClr val="000000"/>
                        </a:solidFill>
                        <a:effectLst/>
                        <a:latin typeface="+mn-lt"/>
                        <a:cs typeface="Calibri" panose="020F0502020204030204" pitchFamily="34" charset="0"/>
                      </a:endParaRPr>
                    </a:p>
                  </a:txBody>
                  <a:tcPr marL="6350" marR="6350" marT="6350" marB="0"/>
                </a:tc>
                <a:tc>
                  <a:txBody>
                    <a:bodyPr/>
                    <a:lstStyle/>
                    <a:p>
                      <a:pPr algn="l" fontAlgn="b"/>
                      <a:r>
                        <a:rPr lang="en-HK" sz="1800" b="0" u="none" strike="noStrike" kern="1200" dirty="0">
                          <a:solidFill>
                            <a:schemeClr val="tx1"/>
                          </a:solidFill>
                          <a:effectLst/>
                          <a:latin typeface="+mn-lt"/>
                          <a:ea typeface="+mn-ea"/>
                          <a:cs typeface="Calibri" panose="020F0502020204030204" pitchFamily="34" charset="0"/>
                        </a:rPr>
                        <a:t>popular</a:t>
                      </a:r>
                    </a:p>
                  </a:txBody>
                  <a:tcPr marL="6350" marR="6350" marT="6350" marB="0"/>
                </a:tc>
                <a:tc>
                  <a:txBody>
                    <a:bodyPr/>
                    <a:lstStyle/>
                    <a:p>
                      <a:pPr algn="l" fontAlgn="b"/>
                      <a:r>
                        <a:rPr lang="en-HK" sz="1800" b="0" i="0" u="none" strike="noStrike" kern="1200" dirty="0">
                          <a:solidFill>
                            <a:srgbClr val="FFFFFF"/>
                          </a:solidFill>
                          <a:effectLst/>
                          <a:latin typeface="+mn-lt"/>
                          <a:ea typeface="+mn-ea"/>
                          <a:cs typeface="Calibri" panose="020F0502020204030204" pitchFamily="34" charset="0"/>
                        </a:rPr>
                        <a:t>specification</a:t>
                      </a:r>
                    </a:p>
                  </a:txBody>
                  <a:tcPr marL="6350" marR="6350" marT="6350" marB="0"/>
                </a:tc>
                <a:tc>
                  <a:txBody>
                    <a:bodyPr/>
                    <a:lstStyle/>
                    <a:p>
                      <a:pPr algn="l" fontAlgn="b"/>
                      <a:r>
                        <a:rPr lang="en-US" sz="1800" b="0" i="0" u="none" strike="noStrike" kern="1200" dirty="0">
                          <a:solidFill>
                            <a:srgbClr val="FFFFFF"/>
                          </a:solidFill>
                          <a:effectLst/>
                          <a:latin typeface="+mn-lt"/>
                          <a:ea typeface="+mn-ea"/>
                          <a:cs typeface="Calibri" panose="020F0502020204030204" pitchFamily="34" charset="0"/>
                        </a:rPr>
                        <a:t>-</a:t>
                      </a:r>
                      <a:endParaRPr lang="en-HK" sz="1800" b="0" i="0" u="none" strike="noStrike" kern="1200" dirty="0">
                        <a:solidFill>
                          <a:srgbClr val="FFFFFF"/>
                        </a:solidFill>
                        <a:effectLst/>
                        <a:latin typeface="+mn-lt"/>
                        <a:ea typeface="+mn-ea"/>
                        <a:cs typeface="Calibri" panose="020F0502020204030204" pitchFamily="34" charset="0"/>
                      </a:endParaRPr>
                    </a:p>
                  </a:txBody>
                  <a:tcPr marL="6350" marR="6350" marT="6350" marB="0"/>
                </a:tc>
                <a:tc>
                  <a:txBody>
                    <a:bodyPr/>
                    <a:lstStyle/>
                    <a:p>
                      <a:pPr algn="l" fontAlgn="b"/>
                      <a:r>
                        <a:rPr lang="en-US" sz="1800" b="0" i="0" u="none" strike="noStrike" kern="1200" dirty="0">
                          <a:solidFill>
                            <a:srgbClr val="FFFFFF"/>
                          </a:solidFill>
                          <a:effectLst/>
                          <a:latin typeface="+mn-lt"/>
                          <a:ea typeface="+mn-ea"/>
                          <a:cs typeface="Calibri" panose="020F0502020204030204" pitchFamily="34" charset="0"/>
                        </a:rPr>
                        <a:t>85</a:t>
                      </a:r>
                      <a:endParaRPr lang="en-HK" sz="1800" b="0" i="0" u="none" strike="noStrike" kern="1200" dirty="0">
                        <a:solidFill>
                          <a:srgbClr val="FFFFFF"/>
                        </a:solidFill>
                        <a:effectLst/>
                        <a:latin typeface="+mn-lt"/>
                        <a:ea typeface="+mn-ea"/>
                        <a:cs typeface="Calibri" panose="020F0502020204030204" pitchFamily="34" charset="0"/>
                      </a:endParaRPr>
                    </a:p>
                  </a:txBody>
                  <a:tcPr marL="6350" marR="6350" marT="6350" marB="0"/>
                </a:tc>
                <a:extLst>
                  <a:ext uri="{0D108BD9-81ED-4DB2-BD59-A6C34878D82A}">
                    <a16:rowId xmlns:a16="http://schemas.microsoft.com/office/drawing/2014/main" val="2797236853"/>
                  </a:ext>
                </a:extLst>
              </a:tr>
            </a:tbl>
          </a:graphicData>
        </a:graphic>
      </p:graphicFrame>
      <p:sp>
        <p:nvSpPr>
          <p:cNvPr id="3" name="Title 1">
            <a:extLst>
              <a:ext uri="{FF2B5EF4-FFF2-40B4-BE49-F238E27FC236}">
                <a16:creationId xmlns:a16="http://schemas.microsoft.com/office/drawing/2014/main" id="{EB5B41F8-694D-4444-9456-925F2B4F9182}"/>
              </a:ext>
            </a:extLst>
          </p:cNvPr>
          <p:cNvSpPr>
            <a:spLocks noGrp="1"/>
          </p:cNvSpPr>
          <p:nvPr>
            <p:ph type="title"/>
          </p:nvPr>
        </p:nvSpPr>
        <p:spPr>
          <a:xfrm>
            <a:off x="646111" y="452718"/>
            <a:ext cx="9404723" cy="1400530"/>
          </a:xfrm>
        </p:spPr>
        <p:txBody>
          <a:bodyPr/>
          <a:lstStyle/>
          <a:p>
            <a:r>
              <a:rPr lang="en-US" dirty="0"/>
              <a:t>Example 1. </a:t>
            </a:r>
            <a:r>
              <a:rPr lang="en-US" i="1" dirty="0"/>
              <a:t>Pimenta dioica </a:t>
            </a:r>
            <a:r>
              <a:rPr lang="en-US" sz="3600" dirty="0"/>
              <a:t>L.</a:t>
            </a:r>
            <a:endParaRPr lang="en-HK" dirty="0"/>
          </a:p>
        </p:txBody>
      </p:sp>
      <p:sp>
        <p:nvSpPr>
          <p:cNvPr id="5" name="TextBox 4">
            <a:extLst>
              <a:ext uri="{FF2B5EF4-FFF2-40B4-BE49-F238E27FC236}">
                <a16:creationId xmlns:a16="http://schemas.microsoft.com/office/drawing/2014/main" id="{BDECAEE9-F43B-4904-AC21-81C7344326E0}"/>
              </a:ext>
            </a:extLst>
          </p:cNvPr>
          <p:cNvSpPr txBox="1"/>
          <p:nvPr/>
        </p:nvSpPr>
        <p:spPr>
          <a:xfrm>
            <a:off x="646111" y="4369387"/>
            <a:ext cx="10718276" cy="2308324"/>
          </a:xfrm>
          <a:prstGeom prst="rect">
            <a:avLst/>
          </a:prstGeom>
          <a:noFill/>
        </p:spPr>
        <p:txBody>
          <a:bodyPr wrap="square" rtlCol="0">
            <a:spAutoFit/>
          </a:bodyPr>
          <a:lstStyle/>
          <a:p>
            <a:pPr marL="285750" indent="-285750">
              <a:buFont typeface="Arial" panose="020B0604020202020204" pitchFamily="34" charset="0"/>
              <a:buChar char="•"/>
            </a:pPr>
            <a:r>
              <a:rPr lang="en-US" dirty="0"/>
              <a:t>Chinese: Sometimes not easy, Baidu Index does not have these keywords! Corpora also few.</a:t>
            </a:r>
          </a:p>
          <a:p>
            <a:r>
              <a:rPr lang="en-US" dirty="0">
                <a:sym typeface="Wingdings" panose="05000000000000000000" pitchFamily="2" charset="2"/>
              </a:rPr>
              <a:t> </a:t>
            </a:r>
            <a:r>
              <a:rPr lang="en-US" dirty="0"/>
              <a:t>Rare, not really used in China at all, name n</a:t>
            </a:r>
            <a:r>
              <a:rPr lang="en-US" dirty="0">
                <a:sym typeface="Wingdings" panose="05000000000000000000" pitchFamily="2" charset="2"/>
              </a:rPr>
              <a:t>ot in daily use.</a:t>
            </a:r>
            <a:endParaRPr lang="en-US" dirty="0"/>
          </a:p>
          <a:p>
            <a:pPr marL="285750" indent="-285750">
              <a:buFont typeface="Wingdings" panose="05000000000000000000" pitchFamily="2" charset="2"/>
              <a:buChar char="à"/>
            </a:pPr>
            <a:r>
              <a:rPr lang="en-US" dirty="0">
                <a:sym typeface="Wingdings" panose="05000000000000000000" pitchFamily="2" charset="2"/>
              </a:rPr>
              <a:t>Things that are not really known/used in a culture are prone to loan translation.</a:t>
            </a:r>
          </a:p>
          <a:p>
            <a:pPr marL="285750" indent="-285750">
              <a:buFont typeface="Wingdings" panose="05000000000000000000" pitchFamily="2" charset="2"/>
              <a:buChar char="à"/>
            </a:pPr>
            <a:r>
              <a:rPr lang="en-US" dirty="0">
                <a:sym typeface="Wingdings" panose="05000000000000000000" pitchFamily="2" charset="2"/>
              </a:rPr>
              <a:t>But still… when did it arrive? When did it enter dictionary? Any of you know this spice?</a:t>
            </a:r>
            <a:endParaRPr lang="en-US" dirty="0"/>
          </a:p>
          <a:p>
            <a:endParaRPr lang="en-US" dirty="0"/>
          </a:p>
          <a:p>
            <a:pPr marL="285750" indent="-285750">
              <a:buFont typeface="Arial" panose="020B0604020202020204" pitchFamily="34" charset="0"/>
              <a:buChar char="•"/>
            </a:pPr>
            <a:r>
              <a:rPr lang="en-US" dirty="0"/>
              <a:t>Arabic: no Google Books, no Baidu, only dictionaries and limited corpora.</a:t>
            </a:r>
          </a:p>
          <a:p>
            <a:r>
              <a:rPr lang="en-US" dirty="0">
                <a:sym typeface="Wingdings" panose="05000000000000000000" pitchFamily="2" charset="2"/>
              </a:rPr>
              <a:t> Europeans bring it, around the 17</a:t>
            </a:r>
            <a:r>
              <a:rPr lang="en-US" baseline="30000" dirty="0">
                <a:sym typeface="Wingdings" panose="05000000000000000000" pitchFamily="2" charset="2"/>
              </a:rPr>
              <a:t>th</a:t>
            </a:r>
            <a:r>
              <a:rPr lang="en-US" dirty="0">
                <a:sym typeface="Wingdings" panose="05000000000000000000" pitchFamily="2" charset="2"/>
              </a:rPr>
              <a:t> century – reflected on the name (</a:t>
            </a:r>
            <a:r>
              <a:rPr lang="en-US" dirty="0" err="1">
                <a:sym typeface="Wingdings" panose="05000000000000000000" pitchFamily="2" charset="2"/>
              </a:rPr>
              <a:t>ifranji</a:t>
            </a:r>
            <a:r>
              <a:rPr lang="en-US" dirty="0">
                <a:sym typeface="Wingdings" panose="05000000000000000000" pitchFamily="2" charset="2"/>
              </a:rPr>
              <a:t>/</a:t>
            </a:r>
            <a:r>
              <a:rPr lang="en-US" dirty="0" err="1">
                <a:sym typeface="Wingdings" panose="05000000000000000000" pitchFamily="2" charset="2"/>
              </a:rPr>
              <a:t>farang</a:t>
            </a:r>
            <a:r>
              <a:rPr lang="en-US" dirty="0">
                <a:sym typeface="Wingdings" panose="05000000000000000000" pitchFamily="2" charset="2"/>
              </a:rPr>
              <a:t>), or </a:t>
            </a:r>
            <a:r>
              <a:rPr lang="en-US" dirty="0" err="1">
                <a:sym typeface="Wingdings" panose="05000000000000000000" pitchFamily="2" charset="2"/>
              </a:rPr>
              <a:t>flavour</a:t>
            </a:r>
            <a:endParaRPr lang="en-US" dirty="0"/>
          </a:p>
        </p:txBody>
      </p:sp>
      <p:sp>
        <p:nvSpPr>
          <p:cNvPr id="2" name="Date Placeholder 1">
            <a:extLst>
              <a:ext uri="{FF2B5EF4-FFF2-40B4-BE49-F238E27FC236}">
                <a16:creationId xmlns:a16="http://schemas.microsoft.com/office/drawing/2014/main" id="{FB253DDD-A953-BE60-B6FA-897F65787AE4}"/>
              </a:ext>
            </a:extLst>
          </p:cNvPr>
          <p:cNvSpPr>
            <a:spLocks noGrp="1"/>
          </p:cNvSpPr>
          <p:nvPr>
            <p:ph type="dt" sz="half" idx="10"/>
          </p:nvPr>
        </p:nvSpPr>
        <p:spPr/>
        <p:txBody>
          <a:bodyPr/>
          <a:lstStyle/>
          <a:p>
            <a:fld id="{9F78FF1F-6F51-49DE-8031-2AD793E7B383}" type="datetime1">
              <a:rPr lang="en-GB" smtClean="0"/>
              <a:t>16/12/2022</a:t>
            </a:fld>
            <a:endParaRPr lang="en-GB"/>
          </a:p>
        </p:txBody>
      </p:sp>
      <p:sp>
        <p:nvSpPr>
          <p:cNvPr id="7" name="Footer Placeholder 6">
            <a:extLst>
              <a:ext uri="{FF2B5EF4-FFF2-40B4-BE49-F238E27FC236}">
                <a16:creationId xmlns:a16="http://schemas.microsoft.com/office/drawing/2014/main" id="{DB2923AD-C254-81A5-92B2-9BED640E2D96}"/>
              </a:ext>
            </a:extLst>
          </p:cNvPr>
          <p:cNvSpPr>
            <a:spLocks noGrp="1"/>
          </p:cNvSpPr>
          <p:nvPr>
            <p:ph type="ftr" sz="quarter" idx="11"/>
          </p:nvPr>
        </p:nvSpPr>
        <p:spPr/>
        <p:txBody>
          <a:bodyPr/>
          <a:lstStyle/>
          <a:p>
            <a:r>
              <a:rPr lang="en-GB"/>
              <a:t>Gábor Parti - JWLLP 2022</a:t>
            </a:r>
          </a:p>
        </p:txBody>
      </p:sp>
      <p:sp>
        <p:nvSpPr>
          <p:cNvPr id="8" name="Slide Number Placeholder 7">
            <a:extLst>
              <a:ext uri="{FF2B5EF4-FFF2-40B4-BE49-F238E27FC236}">
                <a16:creationId xmlns:a16="http://schemas.microsoft.com/office/drawing/2014/main" id="{96328405-2459-2058-EB3D-9701DAF683CC}"/>
              </a:ext>
            </a:extLst>
          </p:cNvPr>
          <p:cNvSpPr>
            <a:spLocks noGrp="1"/>
          </p:cNvSpPr>
          <p:nvPr>
            <p:ph type="sldNum" sz="quarter" idx="12"/>
          </p:nvPr>
        </p:nvSpPr>
        <p:spPr/>
        <p:txBody>
          <a:bodyPr/>
          <a:lstStyle/>
          <a:p>
            <a:fld id="{5A9594EE-3C2D-4CBF-82B7-A2DDF24CED64}" type="slidenum">
              <a:rPr lang="en-GB" smtClean="0"/>
              <a:t>44</a:t>
            </a:fld>
            <a:endParaRPr lang="en-GB"/>
          </a:p>
        </p:txBody>
      </p:sp>
      <p:sp>
        <p:nvSpPr>
          <p:cNvPr id="9" name="PB">
            <a:extLst>
              <a:ext uri="{FF2B5EF4-FFF2-40B4-BE49-F238E27FC236}">
                <a16:creationId xmlns:a16="http://schemas.microsoft.com/office/drawing/2014/main" id="{3B34F7F9-0824-34AF-30C3-008B6F44663A}"/>
              </a:ext>
            </a:extLst>
          </p:cNvPr>
          <p:cNvSpPr/>
          <p:nvPr/>
        </p:nvSpPr>
        <p:spPr>
          <a:xfrm>
            <a:off x="0" y="6705600"/>
            <a:ext cx="9411368"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293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2F7B4-E8AF-4B8C-92C9-22F89A9B8C9A}"/>
              </a:ext>
            </a:extLst>
          </p:cNvPr>
          <p:cNvSpPr>
            <a:spLocks noGrp="1"/>
          </p:cNvSpPr>
          <p:nvPr>
            <p:ph type="title"/>
          </p:nvPr>
        </p:nvSpPr>
        <p:spPr/>
        <p:txBody>
          <a:bodyPr/>
          <a:lstStyle/>
          <a:p>
            <a:r>
              <a:rPr lang="en-GB" dirty="0"/>
              <a:t>Forces of naming</a:t>
            </a:r>
            <a:endParaRPr lang="en-HK" dirty="0"/>
          </a:p>
        </p:txBody>
      </p:sp>
      <p:sp>
        <p:nvSpPr>
          <p:cNvPr id="3" name="Content Placeholder 2">
            <a:extLst>
              <a:ext uri="{FF2B5EF4-FFF2-40B4-BE49-F238E27FC236}">
                <a16:creationId xmlns:a16="http://schemas.microsoft.com/office/drawing/2014/main" id="{577682C3-38AE-4261-89A2-A486CBE5DC3D}"/>
              </a:ext>
            </a:extLst>
          </p:cNvPr>
          <p:cNvSpPr>
            <a:spLocks noGrp="1"/>
          </p:cNvSpPr>
          <p:nvPr>
            <p:ph idx="1"/>
          </p:nvPr>
        </p:nvSpPr>
        <p:spPr>
          <a:xfrm>
            <a:off x="646111" y="2090625"/>
            <a:ext cx="10699047" cy="4195481"/>
          </a:xfrm>
        </p:spPr>
        <p:txBody>
          <a:bodyPr>
            <a:normAutofit fontScale="92500" lnSpcReduction="20000"/>
          </a:bodyPr>
          <a:lstStyle/>
          <a:p>
            <a:r>
              <a:rPr lang="en-GB" sz="2600" dirty="0"/>
              <a:t>Role</a:t>
            </a:r>
            <a:r>
              <a:rPr lang="en-GB" dirty="0"/>
              <a:t>/</a:t>
            </a:r>
            <a:r>
              <a:rPr lang="hu-HU" sz="2100" dirty="0"/>
              <a:t>function</a:t>
            </a:r>
            <a:r>
              <a:rPr lang="en-GB" sz="2100" dirty="0"/>
              <a:t> of the substance (prototype)		e.g.: allspice; newspice; four spice</a:t>
            </a:r>
          </a:p>
          <a:p>
            <a:r>
              <a:rPr lang="en-GB" sz="2100" dirty="0"/>
              <a:t>Physical appearance				e.g.: star anise; </a:t>
            </a:r>
            <a:r>
              <a:rPr lang="ko-KR" altLang="en-US" sz="2100" dirty="0"/>
              <a:t>丁香 </a:t>
            </a:r>
            <a:r>
              <a:rPr lang="en-US" altLang="ko-KR" sz="2100" dirty="0"/>
              <a:t>(clove)</a:t>
            </a:r>
            <a:endParaRPr lang="en-GB" sz="2100" dirty="0"/>
          </a:p>
          <a:p>
            <a:r>
              <a:rPr lang="en-GB" sz="2100" dirty="0"/>
              <a:t>Physical resemblance							</a:t>
            </a:r>
          </a:p>
          <a:p>
            <a:pPr lvl="1"/>
            <a:r>
              <a:rPr lang="en-GB" sz="2100" dirty="0"/>
              <a:t>Form (shape, size, general appearance)		e.g.: myrtle pepper</a:t>
            </a:r>
          </a:p>
          <a:p>
            <a:pPr lvl="1"/>
            <a:r>
              <a:rPr lang="en-GB" sz="2100" dirty="0"/>
              <a:t>Flavour (to another spice/substance)		e.g.: allspice; clove pepper; four sp.</a:t>
            </a:r>
          </a:p>
          <a:p>
            <a:r>
              <a:rPr lang="en-GB" sz="2100" dirty="0"/>
              <a:t>Place of origin 					e.g.: Jamaica pepper; newspice</a:t>
            </a:r>
          </a:p>
          <a:p>
            <a:r>
              <a:rPr lang="en-GB" sz="2100" dirty="0"/>
              <a:t>Transmitters					e.g.: Frankish pepper</a:t>
            </a:r>
          </a:p>
          <a:p>
            <a:r>
              <a:rPr lang="en-GB" sz="2100" dirty="0"/>
              <a:t>Flavour and aroma				e.g.: sweet pepper; sweet spice</a:t>
            </a:r>
          </a:p>
          <a:p>
            <a:endParaRPr lang="en-GB" sz="2100" dirty="0"/>
          </a:p>
          <a:p>
            <a:r>
              <a:rPr lang="en-GB" sz="2100" dirty="0"/>
              <a:t>Borrowing a name				e.g.: pimento</a:t>
            </a:r>
          </a:p>
          <a:p>
            <a:r>
              <a:rPr lang="en-GB" sz="2100" dirty="0"/>
              <a:t>Translating a name				e.g.: </a:t>
            </a:r>
            <a:r>
              <a:rPr lang="en-HK" sz="2100" dirty="0" err="1"/>
              <a:t>duōxiāngguǒ</a:t>
            </a:r>
            <a:endParaRPr lang="en-GB" sz="2100" dirty="0"/>
          </a:p>
          <a:p>
            <a:endParaRPr lang="en-GB" u="sng" dirty="0"/>
          </a:p>
        </p:txBody>
      </p:sp>
      <p:sp>
        <p:nvSpPr>
          <p:cNvPr id="4" name="Date Placeholder 3">
            <a:extLst>
              <a:ext uri="{FF2B5EF4-FFF2-40B4-BE49-F238E27FC236}">
                <a16:creationId xmlns:a16="http://schemas.microsoft.com/office/drawing/2014/main" id="{D7DC052E-312B-E1FA-E652-C3910C82EB47}"/>
              </a:ext>
            </a:extLst>
          </p:cNvPr>
          <p:cNvSpPr>
            <a:spLocks noGrp="1"/>
          </p:cNvSpPr>
          <p:nvPr>
            <p:ph type="dt" sz="half" idx="10"/>
          </p:nvPr>
        </p:nvSpPr>
        <p:spPr/>
        <p:txBody>
          <a:bodyPr/>
          <a:lstStyle/>
          <a:p>
            <a:fld id="{1D0E595E-8DD9-4CF2-A6CF-5D9AD7EF9CB2}" type="datetime1">
              <a:rPr lang="en-GB" smtClean="0"/>
              <a:t>16/12/2022</a:t>
            </a:fld>
            <a:endParaRPr lang="en-GB"/>
          </a:p>
        </p:txBody>
      </p:sp>
      <p:sp>
        <p:nvSpPr>
          <p:cNvPr id="5" name="Footer Placeholder 4">
            <a:extLst>
              <a:ext uri="{FF2B5EF4-FFF2-40B4-BE49-F238E27FC236}">
                <a16:creationId xmlns:a16="http://schemas.microsoft.com/office/drawing/2014/main" id="{513FDA66-6308-3235-962A-07EEDA9EA433}"/>
              </a:ext>
            </a:extLst>
          </p:cNvPr>
          <p:cNvSpPr>
            <a:spLocks noGrp="1"/>
          </p:cNvSpPr>
          <p:nvPr>
            <p:ph type="ftr" sz="quarter" idx="11"/>
          </p:nvPr>
        </p:nvSpPr>
        <p:spPr/>
        <p:txBody>
          <a:bodyPr/>
          <a:lstStyle/>
          <a:p>
            <a:r>
              <a:rPr lang="en-GB"/>
              <a:t>Gábor Parti - JWLLP 2022</a:t>
            </a:r>
          </a:p>
        </p:txBody>
      </p:sp>
      <p:sp>
        <p:nvSpPr>
          <p:cNvPr id="6" name="Slide Number Placeholder 5">
            <a:extLst>
              <a:ext uri="{FF2B5EF4-FFF2-40B4-BE49-F238E27FC236}">
                <a16:creationId xmlns:a16="http://schemas.microsoft.com/office/drawing/2014/main" id="{E3F6942E-2296-92FF-1C76-0B7FA7D22DAD}"/>
              </a:ext>
            </a:extLst>
          </p:cNvPr>
          <p:cNvSpPr>
            <a:spLocks noGrp="1"/>
          </p:cNvSpPr>
          <p:nvPr>
            <p:ph type="sldNum" sz="quarter" idx="12"/>
          </p:nvPr>
        </p:nvSpPr>
        <p:spPr/>
        <p:txBody>
          <a:bodyPr/>
          <a:lstStyle/>
          <a:p>
            <a:fld id="{5A9594EE-3C2D-4CBF-82B7-A2DDF24CED64}" type="slidenum">
              <a:rPr lang="en-GB" smtClean="0"/>
              <a:t>45</a:t>
            </a:fld>
            <a:endParaRPr lang="en-GB"/>
          </a:p>
        </p:txBody>
      </p:sp>
      <p:sp>
        <p:nvSpPr>
          <p:cNvPr id="7" name="PB">
            <a:extLst>
              <a:ext uri="{FF2B5EF4-FFF2-40B4-BE49-F238E27FC236}">
                <a16:creationId xmlns:a16="http://schemas.microsoft.com/office/drawing/2014/main" id="{6625AD12-53A8-0C46-BEB3-FCFFEBE92870}"/>
              </a:ext>
            </a:extLst>
          </p:cNvPr>
          <p:cNvSpPr/>
          <p:nvPr/>
        </p:nvSpPr>
        <p:spPr>
          <a:xfrm>
            <a:off x="0" y="6705600"/>
            <a:ext cx="9625263"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43299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7C6E0-09EA-4B02-86D1-2F03FC032725}"/>
              </a:ext>
            </a:extLst>
          </p:cNvPr>
          <p:cNvSpPr>
            <a:spLocks noGrp="1"/>
          </p:cNvSpPr>
          <p:nvPr>
            <p:ph type="title"/>
          </p:nvPr>
        </p:nvSpPr>
        <p:spPr>
          <a:xfrm>
            <a:off x="646111" y="452718"/>
            <a:ext cx="9404723" cy="1201515"/>
          </a:xfrm>
        </p:spPr>
        <p:txBody>
          <a:bodyPr/>
          <a:lstStyle/>
          <a:p>
            <a:r>
              <a:rPr lang="en-US" dirty="0"/>
              <a:t>Forces extra</a:t>
            </a:r>
            <a:endParaRPr lang="en-GB" dirty="0"/>
          </a:p>
        </p:txBody>
      </p:sp>
      <p:sp>
        <p:nvSpPr>
          <p:cNvPr id="3" name="Content Placeholder 2">
            <a:extLst>
              <a:ext uri="{FF2B5EF4-FFF2-40B4-BE49-F238E27FC236}">
                <a16:creationId xmlns:a16="http://schemas.microsoft.com/office/drawing/2014/main" id="{D87E3AB5-32D9-4BD5-A009-E1C9F13CCFE4}"/>
              </a:ext>
            </a:extLst>
          </p:cNvPr>
          <p:cNvSpPr>
            <a:spLocks noGrp="1"/>
          </p:cNvSpPr>
          <p:nvPr>
            <p:ph idx="1"/>
          </p:nvPr>
        </p:nvSpPr>
        <p:spPr>
          <a:xfrm>
            <a:off x="1103312" y="1529542"/>
            <a:ext cx="8946541" cy="4718858"/>
          </a:xfrm>
        </p:spPr>
        <p:txBody>
          <a:bodyPr>
            <a:normAutofit fontScale="92500" lnSpcReduction="10000"/>
          </a:bodyPr>
          <a:lstStyle/>
          <a:p>
            <a:r>
              <a:rPr lang="en-US" dirty="0"/>
              <a:t>prestige</a:t>
            </a:r>
          </a:p>
          <a:p>
            <a:pPr algn="l"/>
            <a:r>
              <a:rPr lang="en-GB" dirty="0"/>
              <a:t>culture-induced salience of a concept (“cultural importance”),</a:t>
            </a:r>
          </a:p>
          <a:p>
            <a:pPr algn="l"/>
            <a:r>
              <a:rPr lang="en-US" dirty="0"/>
              <a:t>dominance of the prototype (i.e. fuzzy difference between superordinate and subordinate term due to the monopoly of the prototypical member of a category in the real world, not to be mixed up with salience effects!),</a:t>
            </a:r>
          </a:p>
          <a:p>
            <a:pPr algn="l"/>
            <a:r>
              <a:rPr lang="en-US" dirty="0" err="1"/>
              <a:t>onomasiological</a:t>
            </a:r>
            <a:r>
              <a:rPr lang="en-US" dirty="0"/>
              <a:t> fuzziness (i.e. difficulties in classifying the referent or attributing the right word to a given referent, thus mixing up designations3),</a:t>
            </a:r>
          </a:p>
          <a:p>
            <a:pPr algn="l"/>
            <a:r>
              <a:rPr lang="en-US" dirty="0"/>
              <a:t>morphological misinterpretation (keyword: “folk-etymology”, creation of transparency by changes within a word),</a:t>
            </a:r>
            <a:endParaRPr lang="en-GB" dirty="0"/>
          </a:p>
        </p:txBody>
      </p:sp>
      <p:sp>
        <p:nvSpPr>
          <p:cNvPr id="4" name="Date Placeholder 3">
            <a:extLst>
              <a:ext uri="{FF2B5EF4-FFF2-40B4-BE49-F238E27FC236}">
                <a16:creationId xmlns:a16="http://schemas.microsoft.com/office/drawing/2014/main" id="{BC43907F-D052-44AD-1F18-6C17FF343208}"/>
              </a:ext>
            </a:extLst>
          </p:cNvPr>
          <p:cNvSpPr>
            <a:spLocks noGrp="1"/>
          </p:cNvSpPr>
          <p:nvPr>
            <p:ph type="dt" sz="half" idx="10"/>
          </p:nvPr>
        </p:nvSpPr>
        <p:spPr/>
        <p:txBody>
          <a:bodyPr/>
          <a:lstStyle/>
          <a:p>
            <a:fld id="{6C8B63AB-F6F6-48F9-B5E5-8F35090E3EC1}" type="datetime1">
              <a:rPr lang="en-GB" smtClean="0"/>
              <a:t>16/12/2022</a:t>
            </a:fld>
            <a:endParaRPr lang="en-GB"/>
          </a:p>
        </p:txBody>
      </p:sp>
      <p:sp>
        <p:nvSpPr>
          <p:cNvPr id="5" name="Footer Placeholder 4">
            <a:extLst>
              <a:ext uri="{FF2B5EF4-FFF2-40B4-BE49-F238E27FC236}">
                <a16:creationId xmlns:a16="http://schemas.microsoft.com/office/drawing/2014/main" id="{4FF9759F-BCD5-B20E-4227-94F12B1985D7}"/>
              </a:ext>
            </a:extLst>
          </p:cNvPr>
          <p:cNvSpPr>
            <a:spLocks noGrp="1"/>
          </p:cNvSpPr>
          <p:nvPr>
            <p:ph type="ftr" sz="quarter" idx="11"/>
          </p:nvPr>
        </p:nvSpPr>
        <p:spPr/>
        <p:txBody>
          <a:bodyPr/>
          <a:lstStyle/>
          <a:p>
            <a:r>
              <a:rPr lang="en-GB"/>
              <a:t>Gábor Parti - JWLLP 2022</a:t>
            </a:r>
          </a:p>
        </p:txBody>
      </p:sp>
      <p:sp>
        <p:nvSpPr>
          <p:cNvPr id="6" name="Slide Number Placeholder 5">
            <a:extLst>
              <a:ext uri="{FF2B5EF4-FFF2-40B4-BE49-F238E27FC236}">
                <a16:creationId xmlns:a16="http://schemas.microsoft.com/office/drawing/2014/main" id="{2DA07BF7-9BFA-6D65-3EE8-90961CBBEE7D}"/>
              </a:ext>
            </a:extLst>
          </p:cNvPr>
          <p:cNvSpPr>
            <a:spLocks noGrp="1"/>
          </p:cNvSpPr>
          <p:nvPr>
            <p:ph type="sldNum" sz="quarter" idx="12"/>
          </p:nvPr>
        </p:nvSpPr>
        <p:spPr/>
        <p:txBody>
          <a:bodyPr/>
          <a:lstStyle/>
          <a:p>
            <a:fld id="{5A9594EE-3C2D-4CBF-82B7-A2DDF24CED64}" type="slidenum">
              <a:rPr lang="en-GB" smtClean="0"/>
              <a:t>46</a:t>
            </a:fld>
            <a:endParaRPr lang="en-GB"/>
          </a:p>
        </p:txBody>
      </p:sp>
      <p:sp>
        <p:nvSpPr>
          <p:cNvPr id="7" name="PB">
            <a:extLst>
              <a:ext uri="{FF2B5EF4-FFF2-40B4-BE49-F238E27FC236}">
                <a16:creationId xmlns:a16="http://schemas.microsoft.com/office/drawing/2014/main" id="{39E5C40B-394A-2801-7040-38F25B8B9A19}"/>
              </a:ext>
            </a:extLst>
          </p:cNvPr>
          <p:cNvSpPr/>
          <p:nvPr/>
        </p:nvSpPr>
        <p:spPr>
          <a:xfrm>
            <a:off x="0" y="6705600"/>
            <a:ext cx="9839158"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52683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38B3B-054C-4543-8D84-B8E8801A5DDB}"/>
              </a:ext>
            </a:extLst>
          </p:cNvPr>
          <p:cNvSpPr>
            <a:spLocks noGrp="1"/>
          </p:cNvSpPr>
          <p:nvPr>
            <p:ph type="title"/>
          </p:nvPr>
        </p:nvSpPr>
        <p:spPr/>
        <p:txBody>
          <a:bodyPr/>
          <a:lstStyle/>
          <a:p>
            <a:r>
              <a:rPr lang="en-US" dirty="0"/>
              <a:t>Sometimes mixed and/or unclear</a:t>
            </a:r>
            <a:endParaRPr lang="en-GB" dirty="0"/>
          </a:p>
        </p:txBody>
      </p:sp>
      <p:sp>
        <p:nvSpPr>
          <p:cNvPr id="3" name="Content Placeholder 2">
            <a:extLst>
              <a:ext uri="{FF2B5EF4-FFF2-40B4-BE49-F238E27FC236}">
                <a16:creationId xmlns:a16="http://schemas.microsoft.com/office/drawing/2014/main" id="{C8964A98-D585-4F25-A316-8A39C47A99E6}"/>
              </a:ext>
            </a:extLst>
          </p:cNvPr>
          <p:cNvSpPr>
            <a:spLocks noGrp="1"/>
          </p:cNvSpPr>
          <p:nvPr>
            <p:ph idx="1"/>
          </p:nvPr>
        </p:nvSpPr>
        <p:spPr>
          <a:xfrm>
            <a:off x="1103312" y="2052918"/>
            <a:ext cx="9520696" cy="4195481"/>
          </a:xfrm>
        </p:spPr>
        <p:txBody>
          <a:bodyPr>
            <a:normAutofit fontScale="92500" lnSpcReduction="10000"/>
          </a:bodyPr>
          <a:lstStyle/>
          <a:p>
            <a:r>
              <a:rPr lang="en-US" dirty="0"/>
              <a:t>Languages in close contact influence each other. After 1492, the new products of the Colombian exchange spread in Europe, carrying the names and naming ideas. (Cf. </a:t>
            </a:r>
            <a:r>
              <a:rPr lang="en-US" dirty="0" err="1"/>
              <a:t>nuova</a:t>
            </a:r>
            <a:r>
              <a:rPr lang="en-US" dirty="0"/>
              <a:t> </a:t>
            </a:r>
            <a:r>
              <a:rPr lang="en-US" dirty="0" err="1"/>
              <a:t>spezie</a:t>
            </a:r>
            <a:r>
              <a:rPr lang="en-US" dirty="0"/>
              <a:t>, </a:t>
            </a:r>
            <a:r>
              <a:rPr lang="en-US" dirty="0" err="1"/>
              <a:t>tutte</a:t>
            </a:r>
            <a:r>
              <a:rPr lang="en-US" dirty="0"/>
              <a:t> </a:t>
            </a:r>
            <a:r>
              <a:rPr lang="en-US" dirty="0" err="1"/>
              <a:t>spezie</a:t>
            </a:r>
            <a:r>
              <a:rPr lang="en-US" dirty="0"/>
              <a:t>)</a:t>
            </a:r>
          </a:p>
          <a:p>
            <a:endParaRPr lang="en-US" dirty="0"/>
          </a:p>
          <a:p>
            <a:r>
              <a:rPr lang="en-US" dirty="0"/>
              <a:t>It’s not exclusive!</a:t>
            </a:r>
          </a:p>
          <a:p>
            <a:r>
              <a:rPr lang="en-GB" dirty="0"/>
              <a:t>Allspice in Spanish: </a:t>
            </a:r>
            <a:br>
              <a:rPr lang="en-GB" dirty="0"/>
            </a:br>
            <a:r>
              <a:rPr lang="es-ES" dirty="0"/>
              <a:t>pimienta de Tabasco, pimienta de Chiapas (pimienta de chapas), pimienta de Jamaica, pimienta gorda (</a:t>
            </a:r>
            <a:r>
              <a:rPr lang="es-ES" dirty="0" err="1"/>
              <a:t>fat</a:t>
            </a:r>
            <a:r>
              <a:rPr lang="es-ES" dirty="0"/>
              <a:t> </a:t>
            </a:r>
            <a:r>
              <a:rPr lang="es-ES" dirty="0" err="1"/>
              <a:t>pepper</a:t>
            </a:r>
            <a:r>
              <a:rPr lang="es-ES" dirty="0"/>
              <a:t>), pimienta dulce (</a:t>
            </a:r>
            <a:r>
              <a:rPr lang="es-ES" dirty="0" err="1"/>
              <a:t>sweet</a:t>
            </a:r>
            <a:r>
              <a:rPr lang="es-ES" dirty="0"/>
              <a:t> </a:t>
            </a:r>
            <a:r>
              <a:rPr lang="es-ES" dirty="0" err="1"/>
              <a:t>pepper</a:t>
            </a:r>
            <a:r>
              <a:rPr lang="es-ES" dirty="0"/>
              <a:t>), pimienta de olor (</a:t>
            </a:r>
            <a:r>
              <a:rPr lang="es-ES" dirty="0" err="1"/>
              <a:t>scent</a:t>
            </a:r>
            <a:r>
              <a:rPr lang="es-ES" dirty="0"/>
              <a:t> </a:t>
            </a:r>
            <a:r>
              <a:rPr lang="es-ES" dirty="0" err="1"/>
              <a:t>pepper</a:t>
            </a:r>
            <a:r>
              <a:rPr lang="es-ES" dirty="0"/>
              <a:t>), pimienta inglesa (English </a:t>
            </a:r>
            <a:r>
              <a:rPr lang="es-ES" dirty="0" err="1"/>
              <a:t>pepper</a:t>
            </a:r>
            <a:r>
              <a:rPr lang="es-ES" dirty="0"/>
              <a:t>)</a:t>
            </a:r>
            <a:endParaRPr lang="en-GB" dirty="0"/>
          </a:p>
        </p:txBody>
      </p:sp>
      <p:sp>
        <p:nvSpPr>
          <p:cNvPr id="4" name="Date Placeholder 3">
            <a:extLst>
              <a:ext uri="{FF2B5EF4-FFF2-40B4-BE49-F238E27FC236}">
                <a16:creationId xmlns:a16="http://schemas.microsoft.com/office/drawing/2014/main" id="{8507E684-8F37-930F-1A61-B365BE75B2BA}"/>
              </a:ext>
            </a:extLst>
          </p:cNvPr>
          <p:cNvSpPr>
            <a:spLocks noGrp="1"/>
          </p:cNvSpPr>
          <p:nvPr>
            <p:ph type="dt" sz="half" idx="10"/>
          </p:nvPr>
        </p:nvSpPr>
        <p:spPr/>
        <p:txBody>
          <a:bodyPr/>
          <a:lstStyle/>
          <a:p>
            <a:fld id="{3C4724D9-7459-4C18-8E3D-9320862F1C57}" type="datetime1">
              <a:rPr lang="en-GB" smtClean="0"/>
              <a:t>16/12/2022</a:t>
            </a:fld>
            <a:endParaRPr lang="en-GB"/>
          </a:p>
        </p:txBody>
      </p:sp>
      <p:sp>
        <p:nvSpPr>
          <p:cNvPr id="6" name="Footer Placeholder 5">
            <a:extLst>
              <a:ext uri="{FF2B5EF4-FFF2-40B4-BE49-F238E27FC236}">
                <a16:creationId xmlns:a16="http://schemas.microsoft.com/office/drawing/2014/main" id="{F03225C4-7B97-8A99-6BFA-67A4336C5B97}"/>
              </a:ext>
            </a:extLst>
          </p:cNvPr>
          <p:cNvSpPr>
            <a:spLocks noGrp="1"/>
          </p:cNvSpPr>
          <p:nvPr>
            <p:ph type="ftr" sz="quarter" idx="11"/>
          </p:nvPr>
        </p:nvSpPr>
        <p:spPr/>
        <p:txBody>
          <a:bodyPr/>
          <a:lstStyle/>
          <a:p>
            <a:r>
              <a:rPr lang="en-GB"/>
              <a:t>Gábor Parti - JWLLP 2022</a:t>
            </a:r>
          </a:p>
        </p:txBody>
      </p:sp>
      <p:sp>
        <p:nvSpPr>
          <p:cNvPr id="7" name="Slide Number Placeholder 6">
            <a:extLst>
              <a:ext uri="{FF2B5EF4-FFF2-40B4-BE49-F238E27FC236}">
                <a16:creationId xmlns:a16="http://schemas.microsoft.com/office/drawing/2014/main" id="{B1D6FE10-CC29-97D0-021A-7D20C6BE6BCF}"/>
              </a:ext>
            </a:extLst>
          </p:cNvPr>
          <p:cNvSpPr>
            <a:spLocks noGrp="1"/>
          </p:cNvSpPr>
          <p:nvPr>
            <p:ph type="sldNum" sz="quarter" idx="12"/>
          </p:nvPr>
        </p:nvSpPr>
        <p:spPr/>
        <p:txBody>
          <a:bodyPr/>
          <a:lstStyle/>
          <a:p>
            <a:fld id="{5A9594EE-3C2D-4CBF-82B7-A2DDF24CED64}" type="slidenum">
              <a:rPr lang="en-GB" smtClean="0"/>
              <a:t>47</a:t>
            </a:fld>
            <a:endParaRPr lang="en-GB"/>
          </a:p>
        </p:txBody>
      </p:sp>
      <p:sp>
        <p:nvSpPr>
          <p:cNvPr id="8" name="PB">
            <a:extLst>
              <a:ext uri="{FF2B5EF4-FFF2-40B4-BE49-F238E27FC236}">
                <a16:creationId xmlns:a16="http://schemas.microsoft.com/office/drawing/2014/main" id="{EB4FF9A8-BBAE-A8AC-B539-D84D0DC07C19}"/>
              </a:ext>
            </a:extLst>
          </p:cNvPr>
          <p:cNvSpPr/>
          <p:nvPr/>
        </p:nvSpPr>
        <p:spPr>
          <a:xfrm>
            <a:off x="0" y="6705600"/>
            <a:ext cx="10053052"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29191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5AA2E3-D988-EBB0-FBE7-0C38F9E4EBF7}"/>
              </a:ext>
            </a:extLst>
          </p:cNvPr>
          <p:cNvSpPr>
            <a:spLocks noGrp="1"/>
          </p:cNvSpPr>
          <p:nvPr>
            <p:ph type="sldNum" sz="quarter" idx="12"/>
          </p:nvPr>
        </p:nvSpPr>
        <p:spPr/>
        <p:txBody>
          <a:bodyPr/>
          <a:lstStyle/>
          <a:p>
            <a:fld id="{5A9594EE-3C2D-4CBF-82B7-A2DDF24CED64}" type="slidenum">
              <a:rPr lang="en-GB" smtClean="0"/>
              <a:t>48</a:t>
            </a:fld>
            <a:endParaRPr lang="en-GB"/>
          </a:p>
        </p:txBody>
      </p:sp>
      <p:sp>
        <p:nvSpPr>
          <p:cNvPr id="6" name="TextBox 5">
            <a:extLst>
              <a:ext uri="{FF2B5EF4-FFF2-40B4-BE49-F238E27FC236}">
                <a16:creationId xmlns:a16="http://schemas.microsoft.com/office/drawing/2014/main" id="{E16AAF4C-0553-4117-94BE-D9A9A77C1A2D}"/>
              </a:ext>
            </a:extLst>
          </p:cNvPr>
          <p:cNvSpPr txBox="1"/>
          <p:nvPr/>
        </p:nvSpPr>
        <p:spPr>
          <a:xfrm>
            <a:off x="3048000" y="1582341"/>
            <a:ext cx="6096000" cy="3693319"/>
          </a:xfrm>
          <a:prstGeom prst="rect">
            <a:avLst/>
          </a:prstGeom>
          <a:noFill/>
        </p:spPr>
        <p:txBody>
          <a:bodyPr wrap="square">
            <a:spAutoFit/>
          </a:bodyPr>
          <a:lstStyle/>
          <a:p>
            <a:r>
              <a:rPr lang="en-US" dirty="0"/>
              <a:t>Sub Bar()</a:t>
            </a:r>
          </a:p>
          <a:p>
            <a:r>
              <a:rPr lang="en-US" dirty="0"/>
              <a:t>On Error Resume Next</a:t>
            </a:r>
          </a:p>
          <a:p>
            <a:r>
              <a:rPr lang="en-US" dirty="0"/>
              <a:t>With </a:t>
            </a:r>
            <a:r>
              <a:rPr lang="en-US" dirty="0" err="1"/>
              <a:t>ActivePresentation</a:t>
            </a:r>
            <a:endParaRPr lang="en-US" dirty="0"/>
          </a:p>
          <a:p>
            <a:r>
              <a:rPr lang="en-US" dirty="0"/>
              <a:t>For X = 1 To .</a:t>
            </a:r>
            <a:r>
              <a:rPr lang="en-US" dirty="0" err="1"/>
              <a:t>Slides.Count</a:t>
            </a:r>
            <a:endParaRPr lang="en-US" dirty="0"/>
          </a:p>
          <a:p>
            <a:r>
              <a:rPr lang="en-US" dirty="0"/>
              <a:t>.Slides(X).Shapes("PB").Delete</a:t>
            </a:r>
          </a:p>
          <a:p>
            <a:r>
              <a:rPr lang="en-US" dirty="0"/>
              <a:t>Set s = .Slides(X).</a:t>
            </a:r>
            <a:r>
              <a:rPr lang="en-US" dirty="0" err="1"/>
              <a:t>Shapes.AddShape</a:t>
            </a:r>
            <a:r>
              <a:rPr lang="en-US" dirty="0"/>
              <a:t>(</a:t>
            </a:r>
            <a:r>
              <a:rPr lang="en-US" dirty="0" err="1"/>
              <a:t>msoShapeRectangle</a:t>
            </a:r>
            <a:r>
              <a:rPr lang="en-US" dirty="0"/>
              <a:t>, _</a:t>
            </a:r>
          </a:p>
          <a:p>
            <a:r>
              <a:rPr lang="en-US" dirty="0"/>
              <a:t>0, .</a:t>
            </a:r>
            <a:r>
              <a:rPr lang="en-US" dirty="0" err="1"/>
              <a:t>PageSetup.SlideHeight</a:t>
            </a:r>
            <a:r>
              <a:rPr lang="en-US" dirty="0"/>
              <a:t> - 12, _</a:t>
            </a:r>
          </a:p>
          <a:p>
            <a:r>
              <a:rPr lang="en-US" dirty="0"/>
              <a:t>X * .</a:t>
            </a:r>
            <a:r>
              <a:rPr lang="en-US" dirty="0" err="1"/>
              <a:t>PageSetup.SlideWidth</a:t>
            </a:r>
            <a:r>
              <a:rPr lang="en-US" dirty="0"/>
              <a:t> / .</a:t>
            </a:r>
            <a:r>
              <a:rPr lang="en-US" dirty="0" err="1"/>
              <a:t>Slides.Count</a:t>
            </a:r>
            <a:r>
              <a:rPr lang="en-US" dirty="0"/>
              <a:t>, 12)</a:t>
            </a:r>
          </a:p>
          <a:p>
            <a:r>
              <a:rPr lang="en-US" dirty="0" err="1"/>
              <a:t>s.Fill.ForeColor.RGB</a:t>
            </a:r>
            <a:r>
              <a:rPr lang="en-US" dirty="0"/>
              <a:t> = RGB(143, 19, 41)</a:t>
            </a:r>
          </a:p>
          <a:p>
            <a:r>
              <a:rPr lang="en-US" dirty="0" err="1"/>
              <a:t>s.Name</a:t>
            </a:r>
            <a:r>
              <a:rPr lang="en-US" dirty="0"/>
              <a:t> = "PB"</a:t>
            </a:r>
          </a:p>
          <a:p>
            <a:r>
              <a:rPr lang="en-US" dirty="0"/>
              <a:t>Next X:</a:t>
            </a:r>
          </a:p>
          <a:p>
            <a:r>
              <a:rPr lang="en-US" dirty="0"/>
              <a:t>End With</a:t>
            </a:r>
          </a:p>
          <a:p>
            <a:r>
              <a:rPr lang="en-US" dirty="0"/>
              <a:t>End Sub</a:t>
            </a:r>
          </a:p>
        </p:txBody>
      </p:sp>
      <p:sp>
        <p:nvSpPr>
          <p:cNvPr id="2" name="Footer Placeholder 1">
            <a:extLst>
              <a:ext uri="{FF2B5EF4-FFF2-40B4-BE49-F238E27FC236}">
                <a16:creationId xmlns:a16="http://schemas.microsoft.com/office/drawing/2014/main" id="{CED2884E-EF6A-EC81-DD7C-B6FE9E6EAA81}"/>
              </a:ext>
            </a:extLst>
          </p:cNvPr>
          <p:cNvSpPr>
            <a:spLocks noGrp="1"/>
          </p:cNvSpPr>
          <p:nvPr>
            <p:ph type="ftr" sz="quarter" idx="11"/>
          </p:nvPr>
        </p:nvSpPr>
        <p:spPr/>
        <p:txBody>
          <a:bodyPr/>
          <a:lstStyle/>
          <a:p>
            <a:r>
              <a:rPr lang="en-GB"/>
              <a:t>Gábor Parti - JWLLP 2022</a:t>
            </a:r>
          </a:p>
        </p:txBody>
      </p:sp>
      <p:sp>
        <p:nvSpPr>
          <p:cNvPr id="3" name="Date Placeholder 2">
            <a:extLst>
              <a:ext uri="{FF2B5EF4-FFF2-40B4-BE49-F238E27FC236}">
                <a16:creationId xmlns:a16="http://schemas.microsoft.com/office/drawing/2014/main" id="{A48B14F5-E046-B2D9-19ED-6981E7632B18}"/>
              </a:ext>
            </a:extLst>
          </p:cNvPr>
          <p:cNvSpPr>
            <a:spLocks noGrp="1"/>
          </p:cNvSpPr>
          <p:nvPr>
            <p:ph type="dt" sz="half" idx="10"/>
          </p:nvPr>
        </p:nvSpPr>
        <p:spPr/>
        <p:txBody>
          <a:bodyPr/>
          <a:lstStyle/>
          <a:p>
            <a:fld id="{3FF45B02-1E05-4A8B-A965-20C5A083777B}" type="datetime1">
              <a:rPr lang="en-GB" smtClean="0"/>
              <a:t>16/12/2022</a:t>
            </a:fld>
            <a:endParaRPr lang="en-GB"/>
          </a:p>
        </p:txBody>
      </p:sp>
      <p:sp>
        <p:nvSpPr>
          <p:cNvPr id="5" name="PB">
            <a:extLst>
              <a:ext uri="{FF2B5EF4-FFF2-40B4-BE49-F238E27FC236}">
                <a16:creationId xmlns:a16="http://schemas.microsoft.com/office/drawing/2014/main" id="{8B41BA8B-CCE6-EEA8-A7A1-FD3CE6BFF837}"/>
              </a:ext>
            </a:extLst>
          </p:cNvPr>
          <p:cNvSpPr/>
          <p:nvPr/>
        </p:nvSpPr>
        <p:spPr>
          <a:xfrm>
            <a:off x="0" y="6705600"/>
            <a:ext cx="12192000"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00052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597D303-46D9-4ADF-C4B5-D02357E9F7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 y="45720"/>
            <a:ext cx="6675120" cy="6675120"/>
          </a:xfrm>
          <a:prstGeom prst="rect">
            <a:avLst/>
          </a:prstGeom>
        </p:spPr>
      </p:pic>
      <p:pic>
        <p:nvPicPr>
          <p:cNvPr id="18" name="Picture 17">
            <a:extLst>
              <a:ext uri="{FF2B5EF4-FFF2-40B4-BE49-F238E27FC236}">
                <a16:creationId xmlns:a16="http://schemas.microsoft.com/office/drawing/2014/main" id="{1A06C039-5D28-15F3-3137-4D67B54D6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15" y="45720"/>
            <a:ext cx="5837605" cy="6675120"/>
          </a:xfrm>
          <a:prstGeom prst="rect">
            <a:avLst/>
          </a:prstGeom>
        </p:spPr>
      </p:pic>
    </p:spTree>
    <p:extLst>
      <p:ext uri="{BB962C8B-B14F-4D97-AF65-F5344CB8AC3E}">
        <p14:creationId xmlns:p14="http://schemas.microsoft.com/office/powerpoint/2010/main" val="4152075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E38A50B-EFDB-CC54-1AEB-8C90787C4F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0" y="2286000"/>
            <a:ext cx="4572000" cy="4572000"/>
          </a:xfrm>
          <a:prstGeom prst="rect">
            <a:avLst/>
          </a:prstGeom>
        </p:spPr>
      </p:pic>
      <p:sp>
        <p:nvSpPr>
          <p:cNvPr id="2" name="Title 1">
            <a:extLst>
              <a:ext uri="{FF2B5EF4-FFF2-40B4-BE49-F238E27FC236}">
                <a16:creationId xmlns:a16="http://schemas.microsoft.com/office/drawing/2014/main" id="{E790628C-E793-478B-D957-350DA8306124}"/>
              </a:ext>
            </a:extLst>
          </p:cNvPr>
          <p:cNvSpPr>
            <a:spLocks noGrp="1"/>
          </p:cNvSpPr>
          <p:nvPr>
            <p:ph type="title"/>
          </p:nvPr>
        </p:nvSpPr>
        <p:spPr/>
        <p:txBody>
          <a:bodyPr/>
          <a:lstStyle/>
          <a:p>
            <a:r>
              <a:rPr lang="en-US" dirty="0"/>
              <a:t>Mapping the etymologies</a:t>
            </a:r>
          </a:p>
        </p:txBody>
      </p:sp>
      <p:sp>
        <p:nvSpPr>
          <p:cNvPr id="4" name="Date Placeholder 3">
            <a:extLst>
              <a:ext uri="{FF2B5EF4-FFF2-40B4-BE49-F238E27FC236}">
                <a16:creationId xmlns:a16="http://schemas.microsoft.com/office/drawing/2014/main" id="{83813784-2C01-31C7-C29C-1AF657AEBFE1}"/>
              </a:ext>
            </a:extLst>
          </p:cNvPr>
          <p:cNvSpPr>
            <a:spLocks noGrp="1"/>
          </p:cNvSpPr>
          <p:nvPr>
            <p:ph type="dt" sz="half" idx="10"/>
          </p:nvPr>
        </p:nvSpPr>
        <p:spPr/>
        <p:txBody>
          <a:bodyPr/>
          <a:lstStyle/>
          <a:p>
            <a:fld id="{FC1A64C5-02BD-4B76-9B76-50F4037C6284}" type="datetime1">
              <a:rPr lang="en-GB" smtClean="0"/>
              <a:t>16/12/2022</a:t>
            </a:fld>
            <a:endParaRPr lang="en-GB"/>
          </a:p>
        </p:txBody>
      </p:sp>
      <p:sp>
        <p:nvSpPr>
          <p:cNvPr id="5" name="Footer Placeholder 4">
            <a:extLst>
              <a:ext uri="{FF2B5EF4-FFF2-40B4-BE49-F238E27FC236}">
                <a16:creationId xmlns:a16="http://schemas.microsoft.com/office/drawing/2014/main" id="{87918111-38F1-FE61-EA6B-EF292C777442}"/>
              </a:ext>
            </a:extLst>
          </p:cNvPr>
          <p:cNvSpPr>
            <a:spLocks noGrp="1"/>
          </p:cNvSpPr>
          <p:nvPr>
            <p:ph type="ftr" sz="quarter" idx="11"/>
          </p:nvPr>
        </p:nvSpPr>
        <p:spPr/>
        <p:txBody>
          <a:bodyPr/>
          <a:lstStyle/>
          <a:p>
            <a:r>
              <a:rPr lang="en-GB"/>
              <a:t>Gábor Parti - JWLLP 2022</a:t>
            </a:r>
          </a:p>
        </p:txBody>
      </p:sp>
      <p:sp>
        <p:nvSpPr>
          <p:cNvPr id="6" name="Slide Number Placeholder 5">
            <a:extLst>
              <a:ext uri="{FF2B5EF4-FFF2-40B4-BE49-F238E27FC236}">
                <a16:creationId xmlns:a16="http://schemas.microsoft.com/office/drawing/2014/main" id="{ED541716-E9CA-C631-403B-0819F5287A02}"/>
              </a:ext>
            </a:extLst>
          </p:cNvPr>
          <p:cNvSpPr>
            <a:spLocks noGrp="1"/>
          </p:cNvSpPr>
          <p:nvPr>
            <p:ph type="sldNum" sz="quarter" idx="12"/>
          </p:nvPr>
        </p:nvSpPr>
        <p:spPr/>
        <p:txBody>
          <a:bodyPr/>
          <a:lstStyle/>
          <a:p>
            <a:fld id="{5A9594EE-3C2D-4CBF-82B7-A2DDF24CED64}" type="slidenum">
              <a:rPr lang="en-GB" smtClean="0"/>
              <a:t>5</a:t>
            </a:fld>
            <a:endParaRPr lang="en-GB"/>
          </a:p>
        </p:txBody>
      </p:sp>
      <p:pic>
        <p:nvPicPr>
          <p:cNvPr id="8" name="Content Placeholder 7">
            <a:extLst>
              <a:ext uri="{FF2B5EF4-FFF2-40B4-BE49-F238E27FC236}">
                <a16:creationId xmlns:a16="http://schemas.microsoft.com/office/drawing/2014/main" id="{AEC292F5-4F60-0A6C-81A5-07262C040E4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810000" y="2286000"/>
            <a:ext cx="4572000" cy="4572000"/>
          </a:xfrm>
        </p:spPr>
      </p:pic>
      <p:pic>
        <p:nvPicPr>
          <p:cNvPr id="10" name="Picture 9" descr="Diagram&#10;&#10;Description automatically generated">
            <a:extLst>
              <a:ext uri="{FF2B5EF4-FFF2-40B4-BE49-F238E27FC236}">
                <a16:creationId xmlns:a16="http://schemas.microsoft.com/office/drawing/2014/main" id="{7DC5A11B-3CA0-4A6C-DD16-955A941388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86000"/>
            <a:ext cx="4572000" cy="4572000"/>
          </a:xfrm>
          <a:prstGeom prst="rect">
            <a:avLst/>
          </a:prstGeom>
        </p:spPr>
      </p:pic>
      <p:sp>
        <p:nvSpPr>
          <p:cNvPr id="15" name="Rectangle: Rounded Corners 14">
            <a:extLst>
              <a:ext uri="{FF2B5EF4-FFF2-40B4-BE49-F238E27FC236}">
                <a16:creationId xmlns:a16="http://schemas.microsoft.com/office/drawing/2014/main" id="{215FFBC0-4F60-5381-FE44-43F5BA34B205}"/>
              </a:ext>
            </a:extLst>
          </p:cNvPr>
          <p:cNvSpPr/>
          <p:nvPr/>
        </p:nvSpPr>
        <p:spPr>
          <a:xfrm>
            <a:off x="1904505" y="5556250"/>
            <a:ext cx="1505445" cy="52578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a:t>English</a:t>
            </a:r>
          </a:p>
        </p:txBody>
      </p:sp>
      <p:sp>
        <p:nvSpPr>
          <p:cNvPr id="16" name="Rectangle: Rounded Corners 15">
            <a:extLst>
              <a:ext uri="{FF2B5EF4-FFF2-40B4-BE49-F238E27FC236}">
                <a16:creationId xmlns:a16="http://schemas.microsoft.com/office/drawing/2014/main" id="{3FF2C2E6-420A-4E1A-FBAD-BA611BFF364C}"/>
              </a:ext>
            </a:extLst>
          </p:cNvPr>
          <p:cNvSpPr/>
          <p:nvPr/>
        </p:nvSpPr>
        <p:spPr>
          <a:xfrm>
            <a:off x="5347793" y="5556250"/>
            <a:ext cx="1505445" cy="52578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dirty="0"/>
              <a:t>Arabic</a:t>
            </a:r>
          </a:p>
        </p:txBody>
      </p:sp>
      <p:sp>
        <p:nvSpPr>
          <p:cNvPr id="17" name="Rectangle: Rounded Corners 16">
            <a:extLst>
              <a:ext uri="{FF2B5EF4-FFF2-40B4-BE49-F238E27FC236}">
                <a16:creationId xmlns:a16="http://schemas.microsoft.com/office/drawing/2014/main" id="{E59FB1FA-B122-5F5B-9B10-5595EE4300CE}"/>
              </a:ext>
            </a:extLst>
          </p:cNvPr>
          <p:cNvSpPr/>
          <p:nvPr/>
        </p:nvSpPr>
        <p:spPr>
          <a:xfrm>
            <a:off x="9229477" y="5556250"/>
            <a:ext cx="1505445" cy="52578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800" dirty="0"/>
              <a:t>Chinese</a:t>
            </a:r>
          </a:p>
        </p:txBody>
      </p:sp>
      <p:sp>
        <p:nvSpPr>
          <p:cNvPr id="18" name="PB">
            <a:extLst>
              <a:ext uri="{FF2B5EF4-FFF2-40B4-BE49-F238E27FC236}">
                <a16:creationId xmlns:a16="http://schemas.microsoft.com/office/drawing/2014/main" id="{6DDA6384-70C7-94D5-D1A6-02C4B634EFD3}"/>
              </a:ext>
            </a:extLst>
          </p:cNvPr>
          <p:cNvSpPr/>
          <p:nvPr/>
        </p:nvSpPr>
        <p:spPr>
          <a:xfrm>
            <a:off x="0" y="6705600"/>
            <a:ext cx="1069474"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230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DC36D4-9C07-79EA-CC83-C5E75E1CFE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300" y="0"/>
            <a:ext cx="6362700" cy="6362700"/>
          </a:xfrm>
          <a:prstGeom prst="rect">
            <a:avLst/>
          </a:prstGeom>
        </p:spPr>
      </p:pic>
      <p:sp>
        <p:nvSpPr>
          <p:cNvPr id="2" name="Title 1">
            <a:extLst>
              <a:ext uri="{FF2B5EF4-FFF2-40B4-BE49-F238E27FC236}">
                <a16:creationId xmlns:a16="http://schemas.microsoft.com/office/drawing/2014/main" id="{E30663FA-C4BF-3643-AD17-E6B16D34452F}"/>
              </a:ext>
            </a:extLst>
          </p:cNvPr>
          <p:cNvSpPr>
            <a:spLocks noGrp="1"/>
          </p:cNvSpPr>
          <p:nvPr>
            <p:ph type="title"/>
          </p:nvPr>
        </p:nvSpPr>
        <p:spPr/>
        <p:txBody>
          <a:bodyPr/>
          <a:lstStyle/>
          <a:p>
            <a:r>
              <a:rPr lang="en-US" dirty="0"/>
              <a:t>black pepper</a:t>
            </a:r>
          </a:p>
        </p:txBody>
      </p:sp>
      <p:sp>
        <p:nvSpPr>
          <p:cNvPr id="3" name="Content Placeholder 2">
            <a:extLst>
              <a:ext uri="{FF2B5EF4-FFF2-40B4-BE49-F238E27FC236}">
                <a16:creationId xmlns:a16="http://schemas.microsoft.com/office/drawing/2014/main" id="{E6FC5B96-7A2C-91BF-4844-99529B4293BD}"/>
              </a:ext>
            </a:extLst>
          </p:cNvPr>
          <p:cNvSpPr>
            <a:spLocks noGrp="1"/>
          </p:cNvSpPr>
          <p:nvPr>
            <p:ph idx="1"/>
          </p:nvPr>
        </p:nvSpPr>
        <p:spPr/>
        <p:txBody>
          <a:bodyPr/>
          <a:lstStyle/>
          <a:p>
            <a:r>
              <a:rPr lang="en-US" dirty="0"/>
              <a:t>Diffusion of words for pepper</a:t>
            </a:r>
          </a:p>
          <a:p>
            <a:pPr lvl="1"/>
            <a:r>
              <a:rPr lang="en-US" dirty="0"/>
              <a:t>piper, </a:t>
            </a:r>
            <a:r>
              <a:rPr lang="ar-TN" dirty="0"/>
              <a:t>فلفل</a:t>
            </a:r>
            <a:r>
              <a:rPr lang="en-US" dirty="0"/>
              <a:t> </a:t>
            </a:r>
            <a:r>
              <a:rPr lang="en-US" i="1" dirty="0" err="1"/>
              <a:t>fulful</a:t>
            </a:r>
            <a:r>
              <a:rPr lang="en-US" dirty="0"/>
              <a:t>, </a:t>
            </a:r>
            <a:r>
              <a:rPr lang="zh-TW" altLang="en-US" dirty="0"/>
              <a:t>蓽茇 </a:t>
            </a:r>
            <a:r>
              <a:rPr lang="en-US" altLang="zh-TW" i="1" dirty="0" err="1"/>
              <a:t>bìbá</a:t>
            </a:r>
            <a:r>
              <a:rPr lang="en-US" altLang="zh-TW" dirty="0"/>
              <a:t>, etc.</a:t>
            </a:r>
            <a:endParaRPr lang="en-US" dirty="0"/>
          </a:p>
          <a:p>
            <a:r>
              <a:rPr lang="en-US" dirty="0"/>
              <a:t>from Sanskrit </a:t>
            </a:r>
            <a:r>
              <a:rPr lang="hi-IN" dirty="0">
                <a:latin typeface="+mj-ea"/>
                <a:ea typeface="+mj-ea"/>
                <a:cs typeface="Kokila" panose="020B0604020202020204" pitchFamily="34" charset="0"/>
              </a:rPr>
              <a:t>पिप्पलि</a:t>
            </a:r>
            <a:r>
              <a:rPr lang="en-US" dirty="0"/>
              <a:t> </a:t>
            </a:r>
            <a:r>
              <a:rPr lang="en-US" i="1" dirty="0" err="1"/>
              <a:t>pippali</a:t>
            </a:r>
            <a:r>
              <a:rPr lang="en-US" i="1" dirty="0"/>
              <a:t> </a:t>
            </a:r>
          </a:p>
          <a:p>
            <a:pPr lvl="1"/>
            <a:r>
              <a:rPr lang="en-US" dirty="0"/>
              <a:t>‘long pepper’</a:t>
            </a:r>
          </a:p>
        </p:txBody>
      </p:sp>
      <p:sp>
        <p:nvSpPr>
          <p:cNvPr id="4" name="Date Placeholder 3">
            <a:extLst>
              <a:ext uri="{FF2B5EF4-FFF2-40B4-BE49-F238E27FC236}">
                <a16:creationId xmlns:a16="http://schemas.microsoft.com/office/drawing/2014/main" id="{13EE80D7-DF3D-9946-E272-F1E4228624AC}"/>
              </a:ext>
            </a:extLst>
          </p:cNvPr>
          <p:cNvSpPr>
            <a:spLocks noGrp="1"/>
          </p:cNvSpPr>
          <p:nvPr>
            <p:ph type="dt" sz="half" idx="10"/>
          </p:nvPr>
        </p:nvSpPr>
        <p:spPr/>
        <p:txBody>
          <a:bodyPr/>
          <a:lstStyle/>
          <a:p>
            <a:fld id="{82BADD8F-4232-4776-B7A7-BADD5D503A9E}" type="datetime1">
              <a:rPr lang="en-GB" smtClean="0"/>
              <a:t>16/12/2022</a:t>
            </a:fld>
            <a:endParaRPr lang="en-GB"/>
          </a:p>
        </p:txBody>
      </p:sp>
      <p:sp>
        <p:nvSpPr>
          <p:cNvPr id="5" name="Footer Placeholder 4">
            <a:extLst>
              <a:ext uri="{FF2B5EF4-FFF2-40B4-BE49-F238E27FC236}">
                <a16:creationId xmlns:a16="http://schemas.microsoft.com/office/drawing/2014/main" id="{73CD5567-D09D-2CEE-42A3-36E5DA5E72B7}"/>
              </a:ext>
            </a:extLst>
          </p:cNvPr>
          <p:cNvSpPr>
            <a:spLocks noGrp="1"/>
          </p:cNvSpPr>
          <p:nvPr>
            <p:ph type="ftr" sz="quarter" idx="11"/>
          </p:nvPr>
        </p:nvSpPr>
        <p:spPr/>
        <p:txBody>
          <a:bodyPr/>
          <a:lstStyle/>
          <a:p>
            <a:r>
              <a:rPr lang="en-GB"/>
              <a:t>Gábor Parti - JWLLP 2022</a:t>
            </a:r>
          </a:p>
        </p:txBody>
      </p:sp>
      <p:sp>
        <p:nvSpPr>
          <p:cNvPr id="6" name="Slide Number Placeholder 5">
            <a:extLst>
              <a:ext uri="{FF2B5EF4-FFF2-40B4-BE49-F238E27FC236}">
                <a16:creationId xmlns:a16="http://schemas.microsoft.com/office/drawing/2014/main" id="{E74B4E93-3CB0-B9F5-11B7-C7E702E9DEE2}"/>
              </a:ext>
            </a:extLst>
          </p:cNvPr>
          <p:cNvSpPr>
            <a:spLocks noGrp="1"/>
          </p:cNvSpPr>
          <p:nvPr>
            <p:ph type="sldNum" sz="quarter" idx="12"/>
          </p:nvPr>
        </p:nvSpPr>
        <p:spPr/>
        <p:txBody>
          <a:bodyPr/>
          <a:lstStyle/>
          <a:p>
            <a:fld id="{5A9594EE-3C2D-4CBF-82B7-A2DDF24CED64}" type="slidenum">
              <a:rPr lang="en-GB" smtClean="0"/>
              <a:t>6</a:t>
            </a:fld>
            <a:endParaRPr lang="en-GB"/>
          </a:p>
        </p:txBody>
      </p:sp>
      <p:pic>
        <p:nvPicPr>
          <p:cNvPr id="8" name="Content Placeholder 5" descr="A pile of coffee beans&#10;&#10;Description automatically generated with medium confidence">
            <a:extLst>
              <a:ext uri="{FF2B5EF4-FFF2-40B4-BE49-F238E27FC236}">
                <a16:creationId xmlns:a16="http://schemas.microsoft.com/office/drawing/2014/main" id="{75632267-464C-1170-4A0F-13544F0432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2801" y="3592100"/>
            <a:ext cx="2495550" cy="1647062"/>
          </a:xfrm>
          <a:prstGeom prst="rect">
            <a:avLst/>
          </a:prstGeom>
        </p:spPr>
      </p:pic>
      <p:pic>
        <p:nvPicPr>
          <p:cNvPr id="9" name="Picture 8" descr="A close-up of a sock&#10;&#10;Description automatically generated with medium confidence">
            <a:extLst>
              <a:ext uri="{FF2B5EF4-FFF2-40B4-BE49-F238E27FC236}">
                <a16:creationId xmlns:a16="http://schemas.microsoft.com/office/drawing/2014/main" id="{ED37BA89-6213-32D3-1CA5-BC7C1B0860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1785" y="4409935"/>
            <a:ext cx="1919229" cy="1767028"/>
          </a:xfrm>
          <a:prstGeom prst="rect">
            <a:avLst/>
          </a:prstGeom>
        </p:spPr>
      </p:pic>
      <p:sp>
        <p:nvSpPr>
          <p:cNvPr id="11" name="PB">
            <a:extLst>
              <a:ext uri="{FF2B5EF4-FFF2-40B4-BE49-F238E27FC236}">
                <a16:creationId xmlns:a16="http://schemas.microsoft.com/office/drawing/2014/main" id="{C3FFE3CD-1987-7971-A40A-871B1FB8FDB2}"/>
              </a:ext>
            </a:extLst>
          </p:cNvPr>
          <p:cNvSpPr/>
          <p:nvPr/>
        </p:nvSpPr>
        <p:spPr>
          <a:xfrm>
            <a:off x="0" y="6705600"/>
            <a:ext cx="1283368"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252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EA1BA95-70B3-B7CA-A3DA-239611C58CD3}"/>
              </a:ext>
            </a:extLst>
          </p:cNvPr>
          <p:cNvSpPr>
            <a:spLocks noGrp="1"/>
          </p:cNvSpPr>
          <p:nvPr>
            <p:ph type="dt" sz="half" idx="10"/>
          </p:nvPr>
        </p:nvSpPr>
        <p:spPr/>
        <p:txBody>
          <a:bodyPr/>
          <a:lstStyle/>
          <a:p>
            <a:fld id="{BB04961B-05A4-4166-8E2E-71FCD49CFC99}" type="datetime1">
              <a:rPr lang="en-GB" smtClean="0"/>
              <a:t>16/12/2022</a:t>
            </a:fld>
            <a:endParaRPr lang="en-GB"/>
          </a:p>
        </p:txBody>
      </p:sp>
      <p:sp>
        <p:nvSpPr>
          <p:cNvPr id="5" name="Footer Placeholder 4">
            <a:extLst>
              <a:ext uri="{FF2B5EF4-FFF2-40B4-BE49-F238E27FC236}">
                <a16:creationId xmlns:a16="http://schemas.microsoft.com/office/drawing/2014/main" id="{47FED5D1-C5C8-600F-C201-68E8B339BFCA}"/>
              </a:ext>
            </a:extLst>
          </p:cNvPr>
          <p:cNvSpPr>
            <a:spLocks noGrp="1"/>
          </p:cNvSpPr>
          <p:nvPr>
            <p:ph type="ftr" sz="quarter" idx="11"/>
          </p:nvPr>
        </p:nvSpPr>
        <p:spPr/>
        <p:txBody>
          <a:bodyPr/>
          <a:lstStyle/>
          <a:p>
            <a:r>
              <a:rPr lang="en-GB" dirty="0"/>
              <a:t>Gábor Parti - JWLLP 2022</a:t>
            </a:r>
          </a:p>
        </p:txBody>
      </p:sp>
      <p:sp>
        <p:nvSpPr>
          <p:cNvPr id="6" name="Slide Number Placeholder 5">
            <a:extLst>
              <a:ext uri="{FF2B5EF4-FFF2-40B4-BE49-F238E27FC236}">
                <a16:creationId xmlns:a16="http://schemas.microsoft.com/office/drawing/2014/main" id="{F5CF59B6-A8D7-2266-C8FD-5A7E4433B93E}"/>
              </a:ext>
            </a:extLst>
          </p:cNvPr>
          <p:cNvSpPr>
            <a:spLocks noGrp="1"/>
          </p:cNvSpPr>
          <p:nvPr>
            <p:ph type="sldNum" sz="quarter" idx="12"/>
          </p:nvPr>
        </p:nvSpPr>
        <p:spPr/>
        <p:txBody>
          <a:bodyPr/>
          <a:lstStyle/>
          <a:p>
            <a:fld id="{5A9594EE-3C2D-4CBF-82B7-A2DDF24CED64}" type="slidenum">
              <a:rPr lang="en-GB" smtClean="0"/>
              <a:t>7</a:t>
            </a:fld>
            <a:endParaRPr lang="en-GB"/>
          </a:p>
        </p:txBody>
      </p:sp>
      <p:sp>
        <p:nvSpPr>
          <p:cNvPr id="7" name="Rectangle: Rounded Corners 6">
            <a:extLst>
              <a:ext uri="{FF2B5EF4-FFF2-40B4-BE49-F238E27FC236}">
                <a16:creationId xmlns:a16="http://schemas.microsoft.com/office/drawing/2014/main" id="{2F089F62-51DD-E667-1810-ECAD05F03622}"/>
              </a:ext>
            </a:extLst>
          </p:cNvPr>
          <p:cNvSpPr/>
          <p:nvPr/>
        </p:nvSpPr>
        <p:spPr>
          <a:xfrm>
            <a:off x="1005284" y="2104282"/>
            <a:ext cx="2409031" cy="52578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a:t>Jamaica pepper</a:t>
            </a:r>
          </a:p>
        </p:txBody>
      </p:sp>
      <p:sp>
        <p:nvSpPr>
          <p:cNvPr id="10" name="Rectangle: Rounded Corners 9">
            <a:extLst>
              <a:ext uri="{FF2B5EF4-FFF2-40B4-BE49-F238E27FC236}">
                <a16:creationId xmlns:a16="http://schemas.microsoft.com/office/drawing/2014/main" id="{63CCD0CD-AEB4-9D04-E06A-37E538AEF742}"/>
              </a:ext>
            </a:extLst>
          </p:cNvPr>
          <p:cNvSpPr/>
          <p:nvPr/>
        </p:nvSpPr>
        <p:spPr>
          <a:xfrm>
            <a:off x="3720440" y="1664587"/>
            <a:ext cx="2739044" cy="597878"/>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dirty="0"/>
              <a:t>Ceylon</a:t>
            </a:r>
            <a:r>
              <a:rPr lang="en-US" sz="2800" dirty="0"/>
              <a:t> cinnamon</a:t>
            </a:r>
          </a:p>
        </p:txBody>
      </p:sp>
      <p:sp>
        <p:nvSpPr>
          <p:cNvPr id="11" name="Rectangle: Rounded Corners 10">
            <a:extLst>
              <a:ext uri="{FF2B5EF4-FFF2-40B4-BE49-F238E27FC236}">
                <a16:creationId xmlns:a16="http://schemas.microsoft.com/office/drawing/2014/main" id="{FBACC4CC-852C-3049-E2DF-B0E3239435AD}"/>
              </a:ext>
            </a:extLst>
          </p:cNvPr>
          <p:cNvSpPr/>
          <p:nvPr/>
        </p:nvSpPr>
        <p:spPr>
          <a:xfrm>
            <a:off x="6253010" y="2435542"/>
            <a:ext cx="2743200" cy="531709"/>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a:t>true cardamom</a:t>
            </a:r>
          </a:p>
        </p:txBody>
      </p:sp>
      <p:sp>
        <p:nvSpPr>
          <p:cNvPr id="12" name="Rectangle: Rounded Corners 11">
            <a:extLst>
              <a:ext uri="{FF2B5EF4-FFF2-40B4-BE49-F238E27FC236}">
                <a16:creationId xmlns:a16="http://schemas.microsoft.com/office/drawing/2014/main" id="{138CA77C-DD33-4280-1F96-483C76E6F179}"/>
              </a:ext>
            </a:extLst>
          </p:cNvPr>
          <p:cNvSpPr/>
          <p:nvPr/>
        </p:nvSpPr>
        <p:spPr>
          <a:xfrm>
            <a:off x="838200" y="3434746"/>
            <a:ext cx="2080857" cy="534108"/>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ar-TN" sz="2800" dirty="0"/>
              <a:t>فلفل إفرنجي</a:t>
            </a:r>
          </a:p>
        </p:txBody>
      </p:sp>
      <p:sp>
        <p:nvSpPr>
          <p:cNvPr id="13" name="Rectangle: Rounded Corners 12">
            <a:extLst>
              <a:ext uri="{FF2B5EF4-FFF2-40B4-BE49-F238E27FC236}">
                <a16:creationId xmlns:a16="http://schemas.microsoft.com/office/drawing/2014/main" id="{F551AABA-D123-0050-E506-6C9EAB8DA1CB}"/>
              </a:ext>
            </a:extLst>
          </p:cNvPr>
          <p:cNvSpPr/>
          <p:nvPr/>
        </p:nvSpPr>
        <p:spPr>
          <a:xfrm>
            <a:off x="6752537" y="3575704"/>
            <a:ext cx="1744147" cy="52578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ar-TN" sz="2800" dirty="0"/>
              <a:t>هال حقيقي</a:t>
            </a:r>
          </a:p>
        </p:txBody>
      </p:sp>
      <p:sp>
        <p:nvSpPr>
          <p:cNvPr id="15" name="Rectangle: Rounded Corners 14">
            <a:extLst>
              <a:ext uri="{FF2B5EF4-FFF2-40B4-BE49-F238E27FC236}">
                <a16:creationId xmlns:a16="http://schemas.microsoft.com/office/drawing/2014/main" id="{2706343B-CB22-A6DE-2DE9-63FCDC122EEB}"/>
              </a:ext>
            </a:extLst>
          </p:cNvPr>
          <p:cNvSpPr/>
          <p:nvPr/>
        </p:nvSpPr>
        <p:spPr>
          <a:xfrm>
            <a:off x="3852327" y="3140328"/>
            <a:ext cx="2080856" cy="597878"/>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ar-TN" sz="2800" dirty="0"/>
              <a:t>قرفة سيلانية</a:t>
            </a:r>
          </a:p>
        </p:txBody>
      </p:sp>
      <p:sp>
        <p:nvSpPr>
          <p:cNvPr id="18" name="Rectangle: Rounded Corners 17">
            <a:extLst>
              <a:ext uri="{FF2B5EF4-FFF2-40B4-BE49-F238E27FC236}">
                <a16:creationId xmlns:a16="http://schemas.microsoft.com/office/drawing/2014/main" id="{3E6F2FFC-9B7A-9785-115F-5E37AECD24A9}"/>
              </a:ext>
            </a:extLst>
          </p:cNvPr>
          <p:cNvSpPr/>
          <p:nvPr/>
        </p:nvSpPr>
        <p:spPr>
          <a:xfrm>
            <a:off x="1311509" y="4618584"/>
            <a:ext cx="2116430" cy="534108"/>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en-US" sz="2800" dirty="0">
                <a:solidFill>
                  <a:schemeClr val="tx1"/>
                </a:solidFill>
              </a:rPr>
              <a:t>牙買加胡椒</a:t>
            </a:r>
            <a:endParaRPr lang="en-US" sz="2800" dirty="0">
              <a:solidFill>
                <a:schemeClr val="tx1"/>
              </a:solidFill>
            </a:endParaRPr>
          </a:p>
        </p:txBody>
      </p:sp>
      <p:sp>
        <p:nvSpPr>
          <p:cNvPr id="19" name="Rectangle: Rounded Corners 18">
            <a:extLst>
              <a:ext uri="{FF2B5EF4-FFF2-40B4-BE49-F238E27FC236}">
                <a16:creationId xmlns:a16="http://schemas.microsoft.com/office/drawing/2014/main" id="{DE408237-F98B-96C2-2C00-53C3DA2C4401}"/>
              </a:ext>
            </a:extLst>
          </p:cNvPr>
          <p:cNvSpPr/>
          <p:nvPr/>
        </p:nvSpPr>
        <p:spPr>
          <a:xfrm>
            <a:off x="4382981" y="4359858"/>
            <a:ext cx="1773011" cy="52578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zh-CN" altLang="en-US" sz="2800" dirty="0">
                <a:solidFill>
                  <a:schemeClr val="tx1"/>
                </a:solidFill>
              </a:rPr>
              <a:t>錫蘭肉桂</a:t>
            </a:r>
            <a:endParaRPr lang="en-US" sz="2800" dirty="0">
              <a:solidFill>
                <a:schemeClr val="tx1"/>
              </a:solidFill>
            </a:endParaRPr>
          </a:p>
        </p:txBody>
      </p:sp>
      <p:sp>
        <p:nvSpPr>
          <p:cNvPr id="20" name="Rectangle: Rounded Corners 19">
            <a:extLst>
              <a:ext uri="{FF2B5EF4-FFF2-40B4-BE49-F238E27FC236}">
                <a16:creationId xmlns:a16="http://schemas.microsoft.com/office/drawing/2014/main" id="{8095A27E-B105-3A4E-E20B-415ABE6AF021}"/>
              </a:ext>
            </a:extLst>
          </p:cNvPr>
          <p:cNvSpPr/>
          <p:nvPr/>
        </p:nvSpPr>
        <p:spPr>
          <a:xfrm>
            <a:off x="7231220" y="4673156"/>
            <a:ext cx="1330779" cy="534108"/>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zh-CN" altLang="en-US" sz="2800" dirty="0">
                <a:solidFill>
                  <a:schemeClr val="tx1"/>
                </a:solidFill>
              </a:rPr>
              <a:t>綠豆蔻</a:t>
            </a:r>
            <a:endParaRPr lang="en-US" sz="2800" dirty="0">
              <a:solidFill>
                <a:schemeClr val="tx1"/>
              </a:solidFill>
            </a:endParaRPr>
          </a:p>
        </p:txBody>
      </p:sp>
      <p:sp>
        <p:nvSpPr>
          <p:cNvPr id="32" name="Rectangle: Rounded Corners 31">
            <a:extLst>
              <a:ext uri="{FF2B5EF4-FFF2-40B4-BE49-F238E27FC236}">
                <a16:creationId xmlns:a16="http://schemas.microsoft.com/office/drawing/2014/main" id="{5C91210A-B620-50D4-B0C0-0E0E5CFBDB10}"/>
              </a:ext>
            </a:extLst>
          </p:cNvPr>
          <p:cNvSpPr/>
          <p:nvPr/>
        </p:nvSpPr>
        <p:spPr>
          <a:xfrm>
            <a:off x="8905264" y="1715468"/>
            <a:ext cx="2153871" cy="521735"/>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a:t>black cumin</a:t>
            </a:r>
          </a:p>
        </p:txBody>
      </p:sp>
      <p:sp>
        <p:nvSpPr>
          <p:cNvPr id="33" name="Rectangle: Rounded Corners 32">
            <a:extLst>
              <a:ext uri="{FF2B5EF4-FFF2-40B4-BE49-F238E27FC236}">
                <a16:creationId xmlns:a16="http://schemas.microsoft.com/office/drawing/2014/main" id="{73D68B02-9E04-5986-4FE1-6AF6316E0C00}"/>
              </a:ext>
            </a:extLst>
          </p:cNvPr>
          <p:cNvSpPr/>
          <p:nvPr/>
        </p:nvSpPr>
        <p:spPr>
          <a:xfrm>
            <a:off x="9332367" y="3172986"/>
            <a:ext cx="1875608" cy="566587"/>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ar-TN" sz="2800" dirty="0"/>
              <a:t>كمون أسود</a:t>
            </a:r>
          </a:p>
        </p:txBody>
      </p:sp>
      <p:sp>
        <p:nvSpPr>
          <p:cNvPr id="34" name="Rectangle: Rounded Corners 33">
            <a:extLst>
              <a:ext uri="{FF2B5EF4-FFF2-40B4-BE49-F238E27FC236}">
                <a16:creationId xmlns:a16="http://schemas.microsoft.com/office/drawing/2014/main" id="{69E2D55B-4256-9E22-50B4-7EB351872243}"/>
              </a:ext>
            </a:extLst>
          </p:cNvPr>
          <p:cNvSpPr/>
          <p:nvPr/>
        </p:nvSpPr>
        <p:spPr>
          <a:xfrm>
            <a:off x="9517041" y="4459647"/>
            <a:ext cx="2132652" cy="53317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en-US" sz="2800" dirty="0">
                <a:solidFill>
                  <a:schemeClr val="tx1"/>
                </a:solidFill>
              </a:rPr>
              <a:t>阿拉伯茴香</a:t>
            </a:r>
            <a:endParaRPr lang="en-US" sz="2800" dirty="0">
              <a:solidFill>
                <a:schemeClr val="tx1"/>
              </a:solidFill>
            </a:endParaRPr>
          </a:p>
        </p:txBody>
      </p:sp>
      <p:sp>
        <p:nvSpPr>
          <p:cNvPr id="9" name="Rectangle: Rounded Corners 8">
            <a:extLst>
              <a:ext uri="{FF2B5EF4-FFF2-40B4-BE49-F238E27FC236}">
                <a16:creationId xmlns:a16="http://schemas.microsoft.com/office/drawing/2014/main" id="{AC72FE35-C0A1-4C4F-BCDF-E70B5693A9B9}"/>
              </a:ext>
            </a:extLst>
          </p:cNvPr>
          <p:cNvSpPr/>
          <p:nvPr/>
        </p:nvSpPr>
        <p:spPr>
          <a:xfrm>
            <a:off x="8561999" y="5639434"/>
            <a:ext cx="3173255" cy="59787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zh-CN" sz="2800" dirty="0"/>
              <a:t>red hot chili pepper</a:t>
            </a:r>
            <a:endParaRPr lang="en-US" sz="2800" dirty="0"/>
          </a:p>
        </p:txBody>
      </p:sp>
      <p:sp>
        <p:nvSpPr>
          <p:cNvPr id="14" name="Rectangle: Rounded Corners 13">
            <a:extLst>
              <a:ext uri="{FF2B5EF4-FFF2-40B4-BE49-F238E27FC236}">
                <a16:creationId xmlns:a16="http://schemas.microsoft.com/office/drawing/2014/main" id="{77084282-7F9F-3F50-0BE7-B584F2A10C37}"/>
              </a:ext>
            </a:extLst>
          </p:cNvPr>
          <p:cNvSpPr/>
          <p:nvPr/>
        </p:nvSpPr>
        <p:spPr>
          <a:xfrm>
            <a:off x="387030" y="5553681"/>
            <a:ext cx="3173255" cy="59787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zh-CN" sz="2800" dirty="0"/>
              <a:t>Javanese long pepper</a:t>
            </a:r>
            <a:endParaRPr lang="en-US" sz="2800" dirty="0"/>
          </a:p>
        </p:txBody>
      </p:sp>
      <p:sp>
        <p:nvSpPr>
          <p:cNvPr id="16" name="Rectangle: Rounded Corners 15">
            <a:extLst>
              <a:ext uri="{FF2B5EF4-FFF2-40B4-BE49-F238E27FC236}">
                <a16:creationId xmlns:a16="http://schemas.microsoft.com/office/drawing/2014/main" id="{6FDAD33C-BAB9-A366-4CD7-5184DA82D4E7}"/>
              </a:ext>
            </a:extLst>
          </p:cNvPr>
          <p:cNvSpPr/>
          <p:nvPr/>
        </p:nvSpPr>
        <p:spPr>
          <a:xfrm>
            <a:off x="4120571" y="5396653"/>
            <a:ext cx="3929743" cy="59787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zh-CN" sz="2800" dirty="0"/>
              <a:t>Ethiopian false cardamom</a:t>
            </a:r>
            <a:endParaRPr lang="en-US" sz="2800" dirty="0"/>
          </a:p>
        </p:txBody>
      </p:sp>
      <p:sp>
        <p:nvSpPr>
          <p:cNvPr id="2" name="PB">
            <a:extLst>
              <a:ext uri="{FF2B5EF4-FFF2-40B4-BE49-F238E27FC236}">
                <a16:creationId xmlns:a16="http://schemas.microsoft.com/office/drawing/2014/main" id="{4EC730C3-CA2A-B56F-038F-3C678CCE4145}"/>
              </a:ext>
            </a:extLst>
          </p:cNvPr>
          <p:cNvSpPr/>
          <p:nvPr/>
        </p:nvSpPr>
        <p:spPr>
          <a:xfrm>
            <a:off x="0" y="6705600"/>
            <a:ext cx="1497263"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214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561DD-6489-095E-28B3-B962A4EFC7C9}"/>
              </a:ext>
            </a:extLst>
          </p:cNvPr>
          <p:cNvSpPr>
            <a:spLocks noGrp="1"/>
          </p:cNvSpPr>
          <p:nvPr>
            <p:ph type="title"/>
          </p:nvPr>
        </p:nvSpPr>
        <p:spPr/>
        <p:txBody>
          <a:bodyPr/>
          <a:lstStyle/>
          <a:p>
            <a:r>
              <a:rPr lang="en-US" dirty="0"/>
              <a:t>Introduction:</a:t>
            </a:r>
            <a:r>
              <a:rPr lang="en-US" sz="3600" dirty="0"/>
              <a:t> The Borrowed Elements</a:t>
            </a:r>
            <a:endParaRPr lang="en-US" dirty="0"/>
          </a:p>
        </p:txBody>
      </p:sp>
      <p:sp>
        <p:nvSpPr>
          <p:cNvPr id="3" name="Content Placeholder 2">
            <a:extLst>
              <a:ext uri="{FF2B5EF4-FFF2-40B4-BE49-F238E27FC236}">
                <a16:creationId xmlns:a16="http://schemas.microsoft.com/office/drawing/2014/main" id="{7FF8417F-B636-A076-0E42-F3279B09D055}"/>
              </a:ext>
            </a:extLst>
          </p:cNvPr>
          <p:cNvSpPr>
            <a:spLocks noGrp="1"/>
          </p:cNvSpPr>
          <p:nvPr>
            <p:ph idx="1"/>
          </p:nvPr>
        </p:nvSpPr>
        <p:spPr/>
        <p:txBody>
          <a:bodyPr>
            <a:normAutofit/>
          </a:bodyPr>
          <a:lstStyle/>
          <a:p>
            <a:r>
              <a:rPr lang="en-US" dirty="0"/>
              <a:t>The distribution of </a:t>
            </a:r>
            <a:r>
              <a:rPr lang="en-US" b="1" dirty="0"/>
              <a:t>borrowed</a:t>
            </a:r>
            <a:r>
              <a:rPr lang="en-US" dirty="0"/>
              <a:t> spice names: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a:t>What are the </a:t>
            </a:r>
            <a:r>
              <a:rPr lang="en-US" b="1" dirty="0"/>
              <a:t>non-borrowed </a:t>
            </a:r>
            <a:r>
              <a:rPr lang="en-US" dirty="0"/>
              <a:t>spice names, and how do they emerge?</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Date Placeholder 3">
            <a:extLst>
              <a:ext uri="{FF2B5EF4-FFF2-40B4-BE49-F238E27FC236}">
                <a16:creationId xmlns:a16="http://schemas.microsoft.com/office/drawing/2014/main" id="{1C69D9D7-8E78-7301-A921-0136E04B0814}"/>
              </a:ext>
            </a:extLst>
          </p:cNvPr>
          <p:cNvSpPr>
            <a:spLocks noGrp="1"/>
          </p:cNvSpPr>
          <p:nvPr>
            <p:ph type="dt" sz="half" idx="10"/>
          </p:nvPr>
        </p:nvSpPr>
        <p:spPr/>
        <p:txBody>
          <a:bodyPr/>
          <a:lstStyle/>
          <a:p>
            <a:fld id="{6EE7B8C6-BBF3-4E3A-A09E-95FE7E1688C3}" type="datetime1">
              <a:rPr lang="en-GB" smtClean="0"/>
              <a:t>16/12/2022</a:t>
            </a:fld>
            <a:endParaRPr lang="en-GB"/>
          </a:p>
        </p:txBody>
      </p:sp>
      <p:sp>
        <p:nvSpPr>
          <p:cNvPr id="5" name="Footer Placeholder 4">
            <a:extLst>
              <a:ext uri="{FF2B5EF4-FFF2-40B4-BE49-F238E27FC236}">
                <a16:creationId xmlns:a16="http://schemas.microsoft.com/office/drawing/2014/main" id="{97F59306-892D-036E-9202-3BDA558F718E}"/>
              </a:ext>
            </a:extLst>
          </p:cNvPr>
          <p:cNvSpPr>
            <a:spLocks noGrp="1"/>
          </p:cNvSpPr>
          <p:nvPr>
            <p:ph type="ftr" sz="quarter" idx="11"/>
          </p:nvPr>
        </p:nvSpPr>
        <p:spPr/>
        <p:txBody>
          <a:bodyPr/>
          <a:lstStyle/>
          <a:p>
            <a:r>
              <a:rPr lang="en-GB"/>
              <a:t>Gábor Parti - JWLLP 2022</a:t>
            </a:r>
          </a:p>
        </p:txBody>
      </p:sp>
      <p:sp>
        <p:nvSpPr>
          <p:cNvPr id="6" name="Slide Number Placeholder 5">
            <a:extLst>
              <a:ext uri="{FF2B5EF4-FFF2-40B4-BE49-F238E27FC236}">
                <a16:creationId xmlns:a16="http://schemas.microsoft.com/office/drawing/2014/main" id="{79A3116E-6436-7474-FF5F-4BF454CE611C}"/>
              </a:ext>
            </a:extLst>
          </p:cNvPr>
          <p:cNvSpPr>
            <a:spLocks noGrp="1"/>
          </p:cNvSpPr>
          <p:nvPr>
            <p:ph type="sldNum" sz="quarter" idx="12"/>
          </p:nvPr>
        </p:nvSpPr>
        <p:spPr/>
        <p:txBody>
          <a:bodyPr/>
          <a:lstStyle/>
          <a:p>
            <a:fld id="{5A9594EE-3C2D-4CBF-82B7-A2DDF24CED64}" type="slidenum">
              <a:rPr lang="en-GB" smtClean="0"/>
              <a:t>8</a:t>
            </a:fld>
            <a:endParaRPr lang="en-GB"/>
          </a:p>
        </p:txBody>
      </p:sp>
      <p:pic>
        <p:nvPicPr>
          <p:cNvPr id="7" name="Content Placeholder 5" descr="A screenshot of a computer&#10;&#10;Description automatically generated with medium confidence">
            <a:extLst>
              <a:ext uri="{FF2B5EF4-FFF2-40B4-BE49-F238E27FC236}">
                <a16:creationId xmlns:a16="http://schemas.microsoft.com/office/drawing/2014/main" id="{63D6AC9E-9128-9222-03C7-3988FB1470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420445"/>
            <a:ext cx="10515600" cy="2368196"/>
          </a:xfrm>
          <a:prstGeom prst="rect">
            <a:avLst/>
          </a:prstGeom>
        </p:spPr>
      </p:pic>
      <p:sp>
        <p:nvSpPr>
          <p:cNvPr id="8" name="PB">
            <a:extLst>
              <a:ext uri="{FF2B5EF4-FFF2-40B4-BE49-F238E27FC236}">
                <a16:creationId xmlns:a16="http://schemas.microsoft.com/office/drawing/2014/main" id="{1AF7047B-4E57-1E38-0C2E-72CCB336A47F}"/>
              </a:ext>
            </a:extLst>
          </p:cNvPr>
          <p:cNvSpPr/>
          <p:nvPr/>
        </p:nvSpPr>
        <p:spPr>
          <a:xfrm>
            <a:off x="0" y="6705600"/>
            <a:ext cx="1711158"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741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3ADBE-A615-648D-3C58-6B81613AF3AE}"/>
              </a:ext>
            </a:extLst>
          </p:cNvPr>
          <p:cNvSpPr>
            <a:spLocks noGrp="1"/>
          </p:cNvSpPr>
          <p:nvPr>
            <p:ph type="title"/>
          </p:nvPr>
        </p:nvSpPr>
        <p:spPr/>
        <p:txBody>
          <a:bodyPr/>
          <a:lstStyle/>
          <a:p>
            <a:r>
              <a:rPr lang="en-US" dirty="0"/>
              <a:t>Introduction: </a:t>
            </a:r>
          </a:p>
        </p:txBody>
      </p:sp>
      <p:sp>
        <p:nvSpPr>
          <p:cNvPr id="3" name="Content Placeholder 2">
            <a:extLst>
              <a:ext uri="{FF2B5EF4-FFF2-40B4-BE49-F238E27FC236}">
                <a16:creationId xmlns:a16="http://schemas.microsoft.com/office/drawing/2014/main" id="{5CB3980F-4BD5-62CD-DD19-B0143DF26920}"/>
              </a:ext>
            </a:extLst>
          </p:cNvPr>
          <p:cNvSpPr>
            <a:spLocks noGrp="1"/>
          </p:cNvSpPr>
          <p:nvPr>
            <p:ph idx="1"/>
          </p:nvPr>
        </p:nvSpPr>
        <p:spPr>
          <a:xfrm>
            <a:off x="838199" y="1825625"/>
            <a:ext cx="11072751" cy="4351338"/>
          </a:xfrm>
        </p:spPr>
        <p:txBody>
          <a:bodyPr>
            <a:normAutofit/>
          </a:bodyPr>
          <a:lstStyle/>
          <a:p>
            <a:r>
              <a:rPr lang="en-US" dirty="0"/>
              <a:t> When investigating the linguistic phenomena around the </a:t>
            </a:r>
            <a:r>
              <a:rPr lang="en-US" b="1" dirty="0"/>
              <a:t>exchange</a:t>
            </a:r>
            <a:r>
              <a:rPr lang="en-US" dirty="0"/>
              <a:t> of </a:t>
            </a:r>
            <a:r>
              <a:rPr lang="en-US" b="1" dirty="0"/>
              <a:t>words</a:t>
            </a:r>
            <a:r>
              <a:rPr lang="en-US" dirty="0"/>
              <a:t> along with </a:t>
            </a:r>
            <a:r>
              <a:rPr lang="en-US" b="1" dirty="0"/>
              <a:t>items</a:t>
            </a:r>
            <a:r>
              <a:rPr lang="en-US" dirty="0"/>
              <a:t> of </a:t>
            </a:r>
            <a:r>
              <a:rPr lang="en-US" b="1" dirty="0"/>
              <a:t>trade</a:t>
            </a:r>
            <a:r>
              <a:rPr lang="en-US" dirty="0"/>
              <a:t> in </a:t>
            </a:r>
            <a:r>
              <a:rPr lang="en-US" b="1" dirty="0"/>
              <a:t>contact situations</a:t>
            </a:r>
            <a:r>
              <a:rPr lang="en-US" dirty="0"/>
              <a:t>, we have a good understanding of how borrowing happens</a:t>
            </a:r>
            <a:r>
              <a:rPr lang="en-US" i="1" dirty="0"/>
              <a:t>. </a:t>
            </a:r>
          </a:p>
          <a:p>
            <a:endParaRPr lang="en-US" i="1" dirty="0"/>
          </a:p>
          <a:p>
            <a:r>
              <a:rPr lang="en-US" b="1" i="1" dirty="0"/>
              <a:t>Linguistic acculturation </a:t>
            </a:r>
            <a:r>
              <a:rPr lang="en-US" sz="2800" b="0" i="0" u="none" strike="noStrike" baseline="0" dirty="0">
                <a:solidFill>
                  <a:srgbClr val="000000"/>
                </a:solidFill>
              </a:rPr>
              <a:t>(</a:t>
            </a:r>
            <a:r>
              <a:rPr lang="en-US" sz="2800" b="0" i="0" u="none" strike="noStrike" baseline="0" dirty="0" err="1">
                <a:solidFill>
                  <a:srgbClr val="000000"/>
                </a:solidFill>
              </a:rPr>
              <a:t>Cambell</a:t>
            </a:r>
            <a:r>
              <a:rPr lang="en-US" sz="2800" b="0" i="0" u="none" strike="noStrike" baseline="0" dirty="0">
                <a:solidFill>
                  <a:srgbClr val="000000"/>
                </a:solidFill>
              </a:rPr>
              <a:t> &amp; </a:t>
            </a:r>
            <a:r>
              <a:rPr lang="en-US" sz="2800" b="0" i="0" u="none" strike="noStrike" baseline="0" dirty="0" err="1">
                <a:solidFill>
                  <a:srgbClr val="000000"/>
                </a:solidFill>
              </a:rPr>
              <a:t>Mixco</a:t>
            </a:r>
            <a:r>
              <a:rPr lang="en-US" sz="2800" b="0" i="0" u="none" strike="noStrike" baseline="0" dirty="0">
                <a:solidFill>
                  <a:srgbClr val="000000"/>
                </a:solidFill>
              </a:rPr>
              <a:t>, 2007)</a:t>
            </a:r>
          </a:p>
          <a:p>
            <a:pPr lvl="1"/>
            <a:r>
              <a:rPr lang="en-US" sz="2400" b="0" i="0" u="none" strike="noStrike" baseline="0" dirty="0">
                <a:solidFill>
                  <a:srgbClr val="000000"/>
                </a:solidFill>
              </a:rPr>
              <a:t>“response in a language to new items that become known through cultural contact”</a:t>
            </a:r>
          </a:p>
          <a:p>
            <a:pPr lvl="1"/>
            <a:endParaRPr lang="en-US" dirty="0">
              <a:solidFill>
                <a:srgbClr val="000000"/>
              </a:solidFill>
            </a:endParaRPr>
          </a:p>
          <a:p>
            <a:r>
              <a:rPr lang="en-US" sz="2800" i="0" u="none" strike="noStrike" baseline="0" dirty="0">
                <a:solidFill>
                  <a:srgbClr val="000000"/>
                </a:solidFill>
              </a:rPr>
              <a:t>names</a:t>
            </a:r>
            <a:r>
              <a:rPr lang="en-US" sz="2800" b="0" i="0" u="none" strike="noStrike" baseline="0" dirty="0">
                <a:solidFill>
                  <a:srgbClr val="000000"/>
                </a:solidFill>
              </a:rPr>
              <a:t> of </a:t>
            </a:r>
            <a:r>
              <a:rPr lang="en-US" sz="2800" b="1" i="0" u="none" strike="noStrike" baseline="0" dirty="0">
                <a:solidFill>
                  <a:srgbClr val="000000"/>
                </a:solidFill>
              </a:rPr>
              <a:t>novel items</a:t>
            </a:r>
            <a:r>
              <a:rPr lang="en-US" sz="2800" b="0" i="0" u="none" strike="noStrike" baseline="0" dirty="0">
                <a:solidFill>
                  <a:srgbClr val="000000"/>
                </a:solidFill>
              </a:rPr>
              <a:t>, that were not simply borrowed, but </a:t>
            </a:r>
            <a:r>
              <a:rPr lang="en-US" sz="2800" b="1" i="0" u="none" strike="noStrike" baseline="0" dirty="0">
                <a:solidFill>
                  <a:srgbClr val="000000"/>
                </a:solidFill>
              </a:rPr>
              <a:t>“innovated”</a:t>
            </a:r>
            <a:endParaRPr lang="en-US" b="1" i="1" dirty="0"/>
          </a:p>
        </p:txBody>
      </p:sp>
      <p:sp>
        <p:nvSpPr>
          <p:cNvPr id="4" name="Date Placeholder 3">
            <a:extLst>
              <a:ext uri="{FF2B5EF4-FFF2-40B4-BE49-F238E27FC236}">
                <a16:creationId xmlns:a16="http://schemas.microsoft.com/office/drawing/2014/main" id="{827B14AF-BD10-D74A-120A-2A89F694DF3E}"/>
              </a:ext>
            </a:extLst>
          </p:cNvPr>
          <p:cNvSpPr>
            <a:spLocks noGrp="1"/>
          </p:cNvSpPr>
          <p:nvPr>
            <p:ph type="dt" sz="half" idx="10"/>
          </p:nvPr>
        </p:nvSpPr>
        <p:spPr/>
        <p:txBody>
          <a:bodyPr/>
          <a:lstStyle/>
          <a:p>
            <a:fld id="{5DB333C5-6638-46E7-A56B-E9B56B6D7900}" type="datetime1">
              <a:rPr lang="en-GB" smtClean="0"/>
              <a:t>16/12/2022</a:t>
            </a:fld>
            <a:endParaRPr lang="en-GB"/>
          </a:p>
        </p:txBody>
      </p:sp>
      <p:sp>
        <p:nvSpPr>
          <p:cNvPr id="5" name="Footer Placeholder 4">
            <a:extLst>
              <a:ext uri="{FF2B5EF4-FFF2-40B4-BE49-F238E27FC236}">
                <a16:creationId xmlns:a16="http://schemas.microsoft.com/office/drawing/2014/main" id="{C73FC155-A9B9-88DE-445A-7243CBED50E3}"/>
              </a:ext>
            </a:extLst>
          </p:cNvPr>
          <p:cNvSpPr>
            <a:spLocks noGrp="1"/>
          </p:cNvSpPr>
          <p:nvPr>
            <p:ph type="ftr" sz="quarter" idx="11"/>
          </p:nvPr>
        </p:nvSpPr>
        <p:spPr/>
        <p:txBody>
          <a:bodyPr/>
          <a:lstStyle/>
          <a:p>
            <a:r>
              <a:rPr lang="en-GB"/>
              <a:t>Gábor Parti - JWLLP 2022</a:t>
            </a:r>
          </a:p>
        </p:txBody>
      </p:sp>
      <p:sp>
        <p:nvSpPr>
          <p:cNvPr id="6" name="Slide Number Placeholder 5">
            <a:extLst>
              <a:ext uri="{FF2B5EF4-FFF2-40B4-BE49-F238E27FC236}">
                <a16:creationId xmlns:a16="http://schemas.microsoft.com/office/drawing/2014/main" id="{7515228E-F640-BDE3-9124-252EDF4097C7}"/>
              </a:ext>
            </a:extLst>
          </p:cNvPr>
          <p:cNvSpPr>
            <a:spLocks noGrp="1"/>
          </p:cNvSpPr>
          <p:nvPr>
            <p:ph type="sldNum" sz="quarter" idx="12"/>
          </p:nvPr>
        </p:nvSpPr>
        <p:spPr/>
        <p:txBody>
          <a:bodyPr/>
          <a:lstStyle/>
          <a:p>
            <a:fld id="{5A9594EE-3C2D-4CBF-82B7-A2DDF24CED64}" type="slidenum">
              <a:rPr lang="en-GB" smtClean="0"/>
              <a:t>9</a:t>
            </a:fld>
            <a:endParaRPr lang="en-GB"/>
          </a:p>
        </p:txBody>
      </p:sp>
      <p:sp>
        <p:nvSpPr>
          <p:cNvPr id="7" name="PB">
            <a:extLst>
              <a:ext uri="{FF2B5EF4-FFF2-40B4-BE49-F238E27FC236}">
                <a16:creationId xmlns:a16="http://schemas.microsoft.com/office/drawing/2014/main" id="{3BC41103-7428-6432-3491-27528C127BDC}"/>
              </a:ext>
            </a:extLst>
          </p:cNvPr>
          <p:cNvSpPr/>
          <p:nvPr/>
        </p:nvSpPr>
        <p:spPr>
          <a:xfrm>
            <a:off x="0" y="6705600"/>
            <a:ext cx="1925053" cy="152400"/>
          </a:xfrm>
          <a:prstGeom prst="rect">
            <a:avLst/>
          </a:prstGeom>
          <a:solidFill>
            <a:srgbClr val="8F1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896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Custom 16">
      <a:dk1>
        <a:sysClr val="windowText" lastClr="000000"/>
      </a:dk1>
      <a:lt1>
        <a:srgbClr val="FFFFFF"/>
      </a:lt1>
      <a:dk2>
        <a:srgbClr val="000000"/>
      </a:dk2>
      <a:lt2>
        <a:srgbClr val="FFFFFF"/>
      </a:lt2>
      <a:accent1>
        <a:srgbClr val="8F1329"/>
      </a:accent1>
      <a:accent2>
        <a:srgbClr val="5F4690"/>
      </a:accent2>
      <a:accent3>
        <a:srgbClr val="1D6996"/>
      </a:accent3>
      <a:accent4>
        <a:srgbClr val="0F8554"/>
      </a:accent4>
      <a:accent5>
        <a:srgbClr val="73AF48"/>
      </a:accent5>
      <a:accent6>
        <a:srgbClr val="EDAD08"/>
      </a:accent6>
      <a:hlink>
        <a:srgbClr val="1D6996"/>
      </a:hlink>
      <a:folHlink>
        <a:srgbClr val="38A6A5"/>
      </a:folHlink>
    </a:clrScheme>
    <a:fontScheme name="Custom 1">
      <a:majorFont>
        <a:latin typeface="Brill"/>
        <a:ea typeface="Noto Serif"/>
        <a:cs typeface="Noto Naskh Arabic"/>
      </a:majorFont>
      <a:minorFont>
        <a:latin typeface="Brill"/>
        <a:ea typeface="Noto Serif"/>
        <a:cs typeface="Noto Naskh Arabic"/>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2541</TotalTime>
  <Words>8293</Words>
  <Application>Microsoft Office PowerPoint</Application>
  <PresentationFormat>Widescreen</PresentationFormat>
  <Paragraphs>1030</Paragraphs>
  <Slides>49</Slides>
  <Notes>26</Notes>
  <HiddenSlides>1</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49</vt:i4>
      </vt:variant>
    </vt:vector>
  </HeadingPairs>
  <TitlesOfParts>
    <vt:vector size="62" baseType="lpstr">
      <vt:lpstr>Brill-Italic</vt:lpstr>
      <vt:lpstr>Brill-Roman</vt:lpstr>
      <vt:lpstr>Gungsuh</vt:lpstr>
      <vt:lpstr>NotoSerifKR-Medium</vt:lpstr>
      <vt:lpstr>NotoSerifTC-Medium</vt:lpstr>
      <vt:lpstr>Arial</vt:lpstr>
      <vt:lpstr>Brill</vt:lpstr>
      <vt:lpstr>Calibri</vt:lpstr>
      <vt:lpstr>Noto Serif</vt:lpstr>
      <vt:lpstr>Times New Roman</vt:lpstr>
      <vt:lpstr>Wingdings</vt:lpstr>
      <vt:lpstr>Wingdings 3</vt:lpstr>
      <vt:lpstr>Office Theme</vt:lpstr>
      <vt:lpstr>The Naming Principles of  Novel Cultural Items:  A Perspective from the Spice Domain</vt:lpstr>
      <vt:lpstr>Overview</vt:lpstr>
      <vt:lpstr>Introduction</vt:lpstr>
      <vt:lpstr>Loanwords &amp; Wanderwörter</vt:lpstr>
      <vt:lpstr>Mapping the etymologies</vt:lpstr>
      <vt:lpstr>black pepper</vt:lpstr>
      <vt:lpstr>PowerPoint Presentation</vt:lpstr>
      <vt:lpstr>Introduction: The Borrowed Elements</vt:lpstr>
      <vt:lpstr>Introduction: </vt:lpstr>
      <vt:lpstr>Mechanisms of linguistic acculturation</vt:lpstr>
      <vt:lpstr>Introduction: Questions</vt:lpstr>
      <vt:lpstr>Methods </vt:lpstr>
      <vt:lpstr>Analyzability</vt:lpstr>
      <vt:lpstr>Structure</vt:lpstr>
      <vt:lpstr>Finding a Blueprint</vt:lpstr>
      <vt:lpstr>Headword type (top 5)</vt:lpstr>
      <vt:lpstr>Modifier type (top 5)</vt:lpstr>
      <vt:lpstr>Sensory modalities</vt:lpstr>
      <vt:lpstr>Motivation</vt:lpstr>
      <vt:lpstr>Case studies</vt:lpstr>
      <vt:lpstr>Example 1. Illicium verum Hook.f.   star anise ● 八角 ● ينسون نجمي  ● csillagánizs</vt:lpstr>
      <vt:lpstr>Example 1. Illicium verum Hook.f.   star anise ● 八角 ● ينسون نجمي  ● csillagánizs</vt:lpstr>
      <vt:lpstr>Example 1. Illicium verum Hook.f.   star anise ● 八角 ● ينسون نجمي  ● csillagánizs</vt:lpstr>
      <vt:lpstr>Example 1. Illicium verum Hook.f.   star anise ● 八角 ● ينسون نجمي  ● csillagánizs</vt:lpstr>
      <vt:lpstr>Example 1. Illicium verum Hook.f.   star anise ● 八角 ● ينسون نجمي  ● csillagánizs</vt:lpstr>
      <vt:lpstr>Example 1. Illicium verum Hook.f.   star anise ● 八角 ● ينسون نجمي  ● csillagánizs</vt:lpstr>
      <vt:lpstr>Example 1. Illicium verum …more  </vt:lpstr>
      <vt:lpstr>Follow the trail…</vt:lpstr>
      <vt:lpstr>PowerPoint Presentation</vt:lpstr>
      <vt:lpstr>PowerPoint Presentation</vt:lpstr>
      <vt:lpstr>PowerPoint Presentation</vt:lpstr>
      <vt:lpstr>PowerPoint Presentation</vt:lpstr>
      <vt:lpstr>Botanical insights: </vt:lpstr>
      <vt:lpstr>Cultural insights</vt:lpstr>
      <vt:lpstr>PowerPoint Presentation</vt:lpstr>
      <vt:lpstr>Conclusions</vt:lpstr>
      <vt:lpstr>PowerPoint Presentation</vt:lpstr>
      <vt:lpstr>References I.</vt:lpstr>
      <vt:lpstr>References II.</vt:lpstr>
      <vt:lpstr>References III.</vt:lpstr>
      <vt:lpstr>Example 2. Pimenta dioica L.    allspice ● 多香果 ● الفلفل الإفرنجي  ● szegfűbors  </vt:lpstr>
      <vt:lpstr>Example 2. Pimenta dioica L.     allspice ● 多香果 ● الفلفل الإفرنجي  ● szegfűbors  </vt:lpstr>
      <vt:lpstr>Example 2. Pimenta dioica L.</vt:lpstr>
      <vt:lpstr>Example 1. Pimenta dioica L.</vt:lpstr>
      <vt:lpstr>Forces of naming</vt:lpstr>
      <vt:lpstr>Forces extra</vt:lpstr>
      <vt:lpstr>Sometimes mixed and/or unclear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Ph.D. Thesis Defense</dc:title>
  <dc:creator>PARTI, Gabor [Student]</dc:creator>
  <cp:lastModifiedBy>PARTI, Gabor [Student]</cp:lastModifiedBy>
  <cp:revision>111</cp:revision>
  <dcterms:created xsi:type="dcterms:W3CDTF">2022-11-21T08:34:53Z</dcterms:created>
  <dcterms:modified xsi:type="dcterms:W3CDTF">2022-12-16T09:15:13Z</dcterms:modified>
</cp:coreProperties>
</file>